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9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44" r:id="rId4"/>
    <p:sldMasterId id="2147483745" r:id="rId5"/>
    <p:sldMasterId id="214748374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y="5143500" cx="9144000"/>
  <p:notesSz cx="6858000" cy="9144000"/>
  <p:embeddedFontLst>
    <p:embeddedFont>
      <p:font typeface="Barlow ExtraLight"/>
      <p:regular r:id="rId35"/>
      <p:bold r:id="rId36"/>
      <p:italic r:id="rId37"/>
      <p:boldItalic r:id="rId38"/>
    </p:embeddedFont>
    <p:embeddedFont>
      <p:font typeface="Hepta Slab Medium"/>
      <p:regular r:id="rId39"/>
      <p:bold r:id="rId40"/>
    </p:embeddedFont>
    <p:embeddedFont>
      <p:font typeface="Hepta Slab Light"/>
      <p:regular r:id="rId41"/>
      <p:bold r:id="rId42"/>
    </p:embeddedFont>
    <p:embeddedFont>
      <p:font typeface="Hepta Slab"/>
      <p:regular r:id="rId43"/>
      <p:bold r:id="rId44"/>
    </p:embeddedFont>
    <p:embeddedFont>
      <p:font typeface="Inter"/>
      <p:regular r:id="rId45"/>
      <p:bold r:id="rId46"/>
      <p:italic r:id="rId47"/>
      <p:boldItalic r:id="rId48"/>
    </p:embeddedFont>
    <p:embeddedFont>
      <p:font typeface="Barlow Medium"/>
      <p:regular r:id="rId49"/>
      <p:bold r:id="rId50"/>
      <p:italic r:id="rId51"/>
      <p:boldItalic r:id="rId52"/>
    </p:embeddedFont>
    <p:embeddedFont>
      <p:font typeface="Roboto Mono"/>
      <p:regular r:id="rId53"/>
      <p:bold r:id="rId54"/>
      <p:italic r:id="rId55"/>
      <p:boldItalic r:id="rId56"/>
    </p:embeddedFont>
    <p:embeddedFont>
      <p:font typeface="Barlow Light"/>
      <p:regular r:id="rId57"/>
      <p:bold r:id="rId58"/>
      <p:italic r:id="rId59"/>
      <p:boldItalic r:id="rId60"/>
    </p:embeddedFont>
    <p:embeddedFont>
      <p:font typeface="Barlow"/>
      <p:regular r:id="rId61"/>
      <p:bold r:id="rId62"/>
      <p:italic r:id="rId63"/>
      <p:boldItalic r:id="rId64"/>
    </p:embeddedFont>
    <p:embeddedFont>
      <p:font typeface="Inter Medium"/>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ptaSlabMedium-bold.fntdata"/><Relationship Id="rId42" Type="http://schemas.openxmlformats.org/officeDocument/2006/relationships/font" Target="fonts/HeptaSlabLight-bold.fntdata"/><Relationship Id="rId41" Type="http://schemas.openxmlformats.org/officeDocument/2006/relationships/font" Target="fonts/HeptaSlabLight-regular.fntdata"/><Relationship Id="rId44" Type="http://schemas.openxmlformats.org/officeDocument/2006/relationships/font" Target="fonts/HeptaSlab-bold.fntdata"/><Relationship Id="rId43" Type="http://schemas.openxmlformats.org/officeDocument/2006/relationships/font" Target="fonts/HeptaSlab-regular.fntdata"/><Relationship Id="rId46" Type="http://schemas.openxmlformats.org/officeDocument/2006/relationships/font" Target="fonts/Inter-bold.fntdata"/><Relationship Id="rId45" Type="http://schemas.openxmlformats.org/officeDocument/2006/relationships/font" Target="fonts/Inter-regular.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Inter-boldItalic.fntdata"/><Relationship Id="rId47" Type="http://schemas.openxmlformats.org/officeDocument/2006/relationships/font" Target="fonts/Inter-italic.fntdata"/><Relationship Id="rId49" Type="http://schemas.openxmlformats.org/officeDocument/2006/relationships/font" Target="fonts/BarlowMedium-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font" Target="fonts/BarlowExtraLight-regular.fntdata"/><Relationship Id="rId34" Type="http://schemas.openxmlformats.org/officeDocument/2006/relationships/slide" Target="slides/slide27.xml"/><Relationship Id="rId37" Type="http://schemas.openxmlformats.org/officeDocument/2006/relationships/font" Target="fonts/BarlowExtraLight-italic.fntdata"/><Relationship Id="rId36" Type="http://schemas.openxmlformats.org/officeDocument/2006/relationships/font" Target="fonts/BarlowExtraLight-bold.fntdata"/><Relationship Id="rId39" Type="http://schemas.openxmlformats.org/officeDocument/2006/relationships/font" Target="fonts/HeptaSlabMedium-regular.fntdata"/><Relationship Id="rId38" Type="http://schemas.openxmlformats.org/officeDocument/2006/relationships/font" Target="fonts/BarlowExtraLight-boldItalic.fntdata"/><Relationship Id="rId62" Type="http://schemas.openxmlformats.org/officeDocument/2006/relationships/font" Target="fonts/Barlow-bold.fntdata"/><Relationship Id="rId61" Type="http://schemas.openxmlformats.org/officeDocument/2006/relationships/font" Target="fonts/Barlow-regular.fntdata"/><Relationship Id="rId20" Type="http://schemas.openxmlformats.org/officeDocument/2006/relationships/slide" Target="slides/slide13.xml"/><Relationship Id="rId64" Type="http://schemas.openxmlformats.org/officeDocument/2006/relationships/font" Target="fonts/Barlow-boldItalic.fntdata"/><Relationship Id="rId63" Type="http://schemas.openxmlformats.org/officeDocument/2006/relationships/font" Target="fonts/Barlow-italic.fntdata"/><Relationship Id="rId22" Type="http://schemas.openxmlformats.org/officeDocument/2006/relationships/slide" Target="slides/slide15.xml"/><Relationship Id="rId66" Type="http://schemas.openxmlformats.org/officeDocument/2006/relationships/font" Target="fonts/InterMedium-bold.fntdata"/><Relationship Id="rId21" Type="http://schemas.openxmlformats.org/officeDocument/2006/relationships/slide" Target="slides/slide14.xml"/><Relationship Id="rId65" Type="http://schemas.openxmlformats.org/officeDocument/2006/relationships/font" Target="fonts/InterMedium-regular.fntdata"/><Relationship Id="rId24" Type="http://schemas.openxmlformats.org/officeDocument/2006/relationships/slide" Target="slides/slide17.xml"/><Relationship Id="rId68" Type="http://schemas.openxmlformats.org/officeDocument/2006/relationships/font" Target="fonts/InterMedium-boldItalic.fntdata"/><Relationship Id="rId23" Type="http://schemas.openxmlformats.org/officeDocument/2006/relationships/slide" Target="slides/slide16.xml"/><Relationship Id="rId67" Type="http://schemas.openxmlformats.org/officeDocument/2006/relationships/font" Target="fonts/InterMedium-italic.fntdata"/><Relationship Id="rId60" Type="http://schemas.openxmlformats.org/officeDocument/2006/relationships/font" Target="fonts/BarlowLight-boldItalic.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BarlowMedium-italic.fntdata"/><Relationship Id="rId50" Type="http://schemas.openxmlformats.org/officeDocument/2006/relationships/font" Target="fonts/BarlowMedium-bold.fntdata"/><Relationship Id="rId53" Type="http://schemas.openxmlformats.org/officeDocument/2006/relationships/font" Target="fonts/RobotoMono-regular.fntdata"/><Relationship Id="rId52" Type="http://schemas.openxmlformats.org/officeDocument/2006/relationships/font" Target="fonts/BarlowMedium-boldItalic.fntdata"/><Relationship Id="rId11" Type="http://schemas.openxmlformats.org/officeDocument/2006/relationships/slide" Target="slides/slide4.xml"/><Relationship Id="rId55" Type="http://schemas.openxmlformats.org/officeDocument/2006/relationships/font" Target="fonts/RobotoMono-italic.fntdata"/><Relationship Id="rId10" Type="http://schemas.openxmlformats.org/officeDocument/2006/relationships/slide" Target="slides/slide3.xml"/><Relationship Id="rId54" Type="http://schemas.openxmlformats.org/officeDocument/2006/relationships/font" Target="fonts/RobotoMono-bold.fntdata"/><Relationship Id="rId13" Type="http://schemas.openxmlformats.org/officeDocument/2006/relationships/slide" Target="slides/slide6.xml"/><Relationship Id="rId57" Type="http://schemas.openxmlformats.org/officeDocument/2006/relationships/font" Target="fonts/BarlowLight-regular.fntdata"/><Relationship Id="rId12" Type="http://schemas.openxmlformats.org/officeDocument/2006/relationships/slide" Target="slides/slide5.xml"/><Relationship Id="rId56" Type="http://schemas.openxmlformats.org/officeDocument/2006/relationships/font" Target="fonts/RobotoMono-boldItalic.fntdata"/><Relationship Id="rId15" Type="http://schemas.openxmlformats.org/officeDocument/2006/relationships/slide" Target="slides/slide8.xml"/><Relationship Id="rId59" Type="http://schemas.openxmlformats.org/officeDocument/2006/relationships/font" Target="fonts/BarlowLight-italic.fntdata"/><Relationship Id="rId14" Type="http://schemas.openxmlformats.org/officeDocument/2006/relationships/slide" Target="slides/slide7.xml"/><Relationship Id="rId58" Type="http://schemas.openxmlformats.org/officeDocument/2006/relationships/font" Target="fonts/BarlowLight-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34721d2986e_1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34721d2986e_1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34721d2986e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34721d2986e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3475ddf7a6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3475ddf7a6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34767a1a2a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34767a1a2a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355e687d94a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355e687d94a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3475ddf7a6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3475ddf7a6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34c655239d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34c655239d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355e687d9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355e687d9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355e687d94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355e687d94a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g355e687d94a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 name="Google Shape;762;g355e687d94a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34c655239d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34c655239d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4c7fa1b13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4c7fa1b13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34a236115e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g34a236115e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34c655239d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34c655239d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355e687d94a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355e687d94a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g355e687d94a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355e687d94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g355e687d94a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 name="Google Shape;800;g355e687d94a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 name="Shape 804"/>
        <p:cNvGrpSpPr/>
        <p:nvPr/>
      </p:nvGrpSpPr>
      <p:grpSpPr>
        <a:xfrm>
          <a:off x="0" y="0"/>
          <a:ext cx="0" cy="0"/>
          <a:chOff x="0" y="0"/>
          <a:chExt cx="0" cy="0"/>
        </a:xfrm>
      </p:grpSpPr>
      <p:sp>
        <p:nvSpPr>
          <p:cNvPr id="805" name="Google Shape;805;g355e687d94a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 name="Google Shape;806;g355e687d94a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359ae12ef8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359ae12ef8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359ae12ef8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359ae12ef8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34721d2986e_1_1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34721d2986e_1_1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355e687d94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355e687d94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355e687d94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355e687d94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34767a1a2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34767a1a2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355e687d94a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355e687d94a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359ae12ef8c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359ae12ef8c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359ae12ef8c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359ae12ef8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7.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1150" lvl="2" marL="1371600">
              <a:spcBef>
                <a:spcPts val="0"/>
              </a:spcBef>
              <a:spcAft>
                <a:spcPts val="0"/>
              </a:spcAft>
              <a:buClr>
                <a:schemeClr val="lt1"/>
              </a:buClr>
              <a:buSzPts val="1300"/>
              <a:buChar char="■"/>
              <a:defRPr>
                <a:solidFill>
                  <a:schemeClr val="lt1"/>
                </a:solidFill>
              </a:defRPr>
            </a:lvl3pPr>
            <a:lvl4pPr indent="-304800" lvl="3" marL="1828800">
              <a:spcBef>
                <a:spcPts val="0"/>
              </a:spcBef>
              <a:spcAft>
                <a:spcPts val="0"/>
              </a:spcAft>
              <a:buClr>
                <a:schemeClr val="lt1"/>
              </a:buClr>
              <a:buSzPts val="12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2100" lvl="5" marL="2743200">
              <a:spcBef>
                <a:spcPts val="0"/>
              </a:spcBef>
              <a:spcAft>
                <a:spcPts val="0"/>
              </a:spcAft>
              <a:buClr>
                <a:schemeClr val="lt1"/>
              </a:buClr>
              <a:buSzPts val="10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3050" lvl="8" marL="4114800">
              <a:spcBef>
                <a:spcPts val="0"/>
              </a:spcBef>
              <a:spcAft>
                <a:spcPts val="0"/>
              </a:spcAft>
              <a:buClr>
                <a:schemeClr val="lt1"/>
              </a:buClr>
              <a:buSzPts val="700"/>
              <a:buChar char="■"/>
              <a:defRPr>
                <a:solidFill>
                  <a:schemeClr val="lt1"/>
                </a:solidFill>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5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23850" lvl="0" marL="457200" algn="ctr">
              <a:spcBef>
                <a:spcPts val="0"/>
              </a:spcBef>
              <a:spcAft>
                <a:spcPts val="0"/>
              </a:spcAft>
              <a:buSzPts val="1500"/>
              <a:buChar char="●"/>
              <a:defRPr/>
            </a:lvl1pPr>
            <a:lvl2pPr indent="-317500" lvl="1" marL="914400" algn="ctr">
              <a:spcBef>
                <a:spcPts val="0"/>
              </a:spcBef>
              <a:spcAft>
                <a:spcPts val="0"/>
              </a:spcAft>
              <a:buSzPts val="1400"/>
              <a:buChar char="○"/>
              <a:defRPr/>
            </a:lvl2pPr>
            <a:lvl3pPr indent="-311150" lvl="2" marL="1371600" algn="ctr">
              <a:spcBef>
                <a:spcPts val="0"/>
              </a:spcBef>
              <a:spcAft>
                <a:spcPts val="0"/>
              </a:spcAft>
              <a:buSzPts val="1300"/>
              <a:buChar char="■"/>
              <a:defRPr/>
            </a:lvl3pPr>
            <a:lvl4pPr indent="-304800" lvl="3" marL="1828800" algn="ctr">
              <a:spcBef>
                <a:spcPts val="0"/>
              </a:spcBef>
              <a:spcAft>
                <a:spcPts val="0"/>
              </a:spcAft>
              <a:buSzPts val="1200"/>
              <a:buChar char="●"/>
              <a:defRPr/>
            </a:lvl4pPr>
            <a:lvl5pPr indent="-298450" lvl="4" marL="2286000" algn="ctr">
              <a:spcBef>
                <a:spcPts val="0"/>
              </a:spcBef>
              <a:spcAft>
                <a:spcPts val="0"/>
              </a:spcAft>
              <a:buSzPts val="1100"/>
              <a:buChar char="○"/>
              <a:defRPr/>
            </a:lvl5pPr>
            <a:lvl6pPr indent="-292100" lvl="5" marL="2743200" algn="ctr">
              <a:spcBef>
                <a:spcPts val="0"/>
              </a:spcBef>
              <a:spcAft>
                <a:spcPts val="0"/>
              </a:spcAft>
              <a:buSzPts val="1000"/>
              <a:buChar char="■"/>
              <a:defRPr/>
            </a:lvl6pPr>
            <a:lvl7pPr indent="-285750" lvl="6" marL="3200400" algn="ctr">
              <a:spcBef>
                <a:spcPts val="0"/>
              </a:spcBef>
              <a:spcAft>
                <a:spcPts val="0"/>
              </a:spcAft>
              <a:buSzPts val="900"/>
              <a:buChar char="●"/>
              <a:defRPr/>
            </a:lvl7pPr>
            <a:lvl8pPr indent="-279400" lvl="7" marL="3657600" algn="ctr">
              <a:spcBef>
                <a:spcPts val="0"/>
              </a:spcBef>
              <a:spcAft>
                <a:spcPts val="0"/>
              </a:spcAft>
              <a:buSzPts val="800"/>
              <a:buChar char="○"/>
              <a:defRPr/>
            </a:lvl8pPr>
            <a:lvl9pPr indent="-273050" lvl="8" marL="4114800" algn="ctr">
              <a:spcBef>
                <a:spcPts val="0"/>
              </a:spcBef>
              <a:spcAft>
                <a:spcPts val="0"/>
              </a:spcAft>
              <a:buSzPts val="7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2">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95" name="Shape 95"/>
        <p:cNvGrpSpPr/>
        <p:nvPr/>
      </p:nvGrpSpPr>
      <p:grpSpPr>
        <a:xfrm>
          <a:off x="0" y="0"/>
          <a:ext cx="0" cy="0"/>
          <a:chOff x="0" y="0"/>
          <a:chExt cx="0" cy="0"/>
        </a:xfrm>
      </p:grpSpPr>
      <p:sp>
        <p:nvSpPr>
          <p:cNvPr id="96" name="Google Shape;96;p2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2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9" name="Google Shape;99;p2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0" name="Google Shape;100;p2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1" name="Google Shape;101;p2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2" name="Google Shape;102;p2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3" name="Google Shape;103;p2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04" name="Shape 104"/>
        <p:cNvGrpSpPr/>
        <p:nvPr/>
      </p:nvGrpSpPr>
      <p:grpSpPr>
        <a:xfrm>
          <a:off x="0" y="0"/>
          <a:ext cx="0" cy="0"/>
          <a:chOff x="0" y="0"/>
          <a:chExt cx="0" cy="0"/>
        </a:xfrm>
      </p:grpSpPr>
      <p:sp>
        <p:nvSpPr>
          <p:cNvPr id="105" name="Google Shape;10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26"/>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07" name="Google Shape;107;p26"/>
          <p:cNvSpPr/>
          <p:nvPr>
            <p:ph idx="2" type="pic"/>
          </p:nvPr>
        </p:nvSpPr>
        <p:spPr>
          <a:xfrm>
            <a:off x="4992024" y="1152775"/>
            <a:ext cx="3840300" cy="3416400"/>
          </a:xfrm>
          <a:prstGeom prst="rect">
            <a:avLst/>
          </a:prstGeom>
          <a:noFill/>
          <a:ln>
            <a:noFill/>
          </a:ln>
        </p:spPr>
      </p:sp>
      <p:sp>
        <p:nvSpPr>
          <p:cNvPr id="108" name="Google Shape;108;p2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109" name="Shape 109"/>
        <p:cNvGrpSpPr/>
        <p:nvPr/>
      </p:nvGrpSpPr>
      <p:grpSpPr>
        <a:xfrm>
          <a:off x="0" y="0"/>
          <a:ext cx="0" cy="0"/>
          <a:chOff x="0" y="0"/>
          <a:chExt cx="0" cy="0"/>
        </a:xfrm>
      </p:grpSpPr>
      <p:sp>
        <p:nvSpPr>
          <p:cNvPr id="110" name="Google Shape;110;p2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1" name="Google Shape;111;p2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2" name="Google Shape;112;p27"/>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3" name="Google Shape;113;p2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4" name="Google Shape;114;p2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15" name="Google Shape;115;p2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16" name="Shape 116"/>
        <p:cNvGrpSpPr/>
        <p:nvPr/>
      </p:nvGrpSpPr>
      <p:grpSpPr>
        <a:xfrm>
          <a:off x="0" y="0"/>
          <a:ext cx="0" cy="0"/>
          <a:chOff x="0" y="0"/>
          <a:chExt cx="0" cy="0"/>
        </a:xfrm>
      </p:grpSpPr>
      <p:sp>
        <p:nvSpPr>
          <p:cNvPr id="117" name="Google Shape;117;p2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8"/>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9" name="Google Shape;119;p2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0" name="Google Shape;120;p28"/>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1" name="Google Shape;121;p2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2" name="Google Shape;122;p2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3" name="Google Shape;123;p2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4" name="Google Shape;124;p2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25" name="Shape 125"/>
        <p:cNvGrpSpPr/>
        <p:nvPr/>
      </p:nvGrpSpPr>
      <p:grpSpPr>
        <a:xfrm>
          <a:off x="0" y="0"/>
          <a:ext cx="0" cy="0"/>
          <a:chOff x="0" y="0"/>
          <a:chExt cx="0" cy="0"/>
        </a:xfrm>
      </p:grpSpPr>
      <p:sp>
        <p:nvSpPr>
          <p:cNvPr id="126" name="Google Shape;126;p2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7" name="Google Shape;127;p29"/>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8" name="Google Shape;128;p2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9" name="Google Shape;129;p2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0" name="Google Shape;130;p2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1" name="Google Shape;131;p2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2" name="Google Shape;132;p2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3" name="Google Shape;133;p2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4" name="Google Shape;134;p2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5" name="Google Shape;135;p2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36" name="Shape 136"/>
        <p:cNvGrpSpPr/>
        <p:nvPr/>
      </p:nvGrpSpPr>
      <p:grpSpPr>
        <a:xfrm>
          <a:off x="0" y="0"/>
          <a:ext cx="0" cy="0"/>
          <a:chOff x="0" y="0"/>
          <a:chExt cx="0" cy="0"/>
        </a:xfrm>
      </p:grpSpPr>
      <p:sp>
        <p:nvSpPr>
          <p:cNvPr id="137" name="Google Shape;13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p3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3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0" name="Shape 140"/>
        <p:cNvGrpSpPr/>
        <p:nvPr/>
      </p:nvGrpSpPr>
      <p:grpSpPr>
        <a:xfrm>
          <a:off x="0" y="0"/>
          <a:ext cx="0" cy="0"/>
          <a:chOff x="0" y="0"/>
          <a:chExt cx="0" cy="0"/>
        </a:xfrm>
      </p:grpSpPr>
      <p:sp>
        <p:nvSpPr>
          <p:cNvPr id="141" name="Google Shape;141;p31"/>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2" name="Google Shape;142;p31"/>
          <p:cNvSpPr/>
          <p:nvPr>
            <p:ph idx="2" type="pic"/>
          </p:nvPr>
        </p:nvSpPr>
        <p:spPr>
          <a:xfrm>
            <a:off x="4804825" y="1133300"/>
            <a:ext cx="4027500" cy="2392800"/>
          </a:xfrm>
          <a:prstGeom prst="rect">
            <a:avLst/>
          </a:prstGeom>
          <a:noFill/>
          <a:ln>
            <a:noFill/>
          </a:ln>
        </p:spPr>
      </p:sp>
      <p:sp>
        <p:nvSpPr>
          <p:cNvPr id="143" name="Google Shape;143;p31"/>
          <p:cNvSpPr/>
          <p:nvPr>
            <p:ph idx="3" type="pic"/>
          </p:nvPr>
        </p:nvSpPr>
        <p:spPr>
          <a:xfrm>
            <a:off x="311725" y="1133300"/>
            <a:ext cx="4027500" cy="2392800"/>
          </a:xfrm>
          <a:prstGeom prst="rect">
            <a:avLst/>
          </a:prstGeom>
          <a:noFill/>
          <a:ln>
            <a:noFill/>
          </a:ln>
        </p:spPr>
      </p:sp>
      <p:sp>
        <p:nvSpPr>
          <p:cNvPr id="144" name="Google Shape;144;p3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5" name="Google Shape;145;p3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6" name="Google Shape;146;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3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48" name="Google Shape;148;p3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49" name="Shape 149"/>
        <p:cNvGrpSpPr/>
        <p:nvPr/>
      </p:nvGrpSpPr>
      <p:grpSpPr>
        <a:xfrm>
          <a:off x="0" y="0"/>
          <a:ext cx="0" cy="0"/>
          <a:chOff x="0" y="0"/>
          <a:chExt cx="0" cy="0"/>
        </a:xfrm>
      </p:grpSpPr>
      <p:sp>
        <p:nvSpPr>
          <p:cNvPr id="150" name="Google Shape;150;p32"/>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1" name="Google Shape;151;p32"/>
          <p:cNvSpPr/>
          <p:nvPr>
            <p:ph idx="2" type="pic"/>
          </p:nvPr>
        </p:nvSpPr>
        <p:spPr>
          <a:xfrm>
            <a:off x="6205225" y="1128325"/>
            <a:ext cx="2627100" cy="2273100"/>
          </a:xfrm>
          <a:prstGeom prst="rect">
            <a:avLst/>
          </a:prstGeom>
          <a:noFill/>
          <a:ln>
            <a:noFill/>
          </a:ln>
        </p:spPr>
      </p:sp>
      <p:sp>
        <p:nvSpPr>
          <p:cNvPr id="152" name="Google Shape;152;p32"/>
          <p:cNvSpPr/>
          <p:nvPr>
            <p:ph idx="3" type="pic"/>
          </p:nvPr>
        </p:nvSpPr>
        <p:spPr>
          <a:xfrm>
            <a:off x="311725" y="1128325"/>
            <a:ext cx="2627100" cy="2273100"/>
          </a:xfrm>
          <a:prstGeom prst="rect">
            <a:avLst/>
          </a:prstGeom>
          <a:noFill/>
          <a:ln>
            <a:noFill/>
          </a:ln>
        </p:spPr>
      </p:sp>
      <p:sp>
        <p:nvSpPr>
          <p:cNvPr id="153" name="Google Shape;153;p3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4" name="Google Shape;154;p32"/>
          <p:cNvSpPr/>
          <p:nvPr>
            <p:ph idx="5" type="pic"/>
          </p:nvPr>
        </p:nvSpPr>
        <p:spPr>
          <a:xfrm>
            <a:off x="3255250" y="1128325"/>
            <a:ext cx="2627100" cy="2273100"/>
          </a:xfrm>
          <a:prstGeom prst="rect">
            <a:avLst/>
          </a:prstGeom>
          <a:noFill/>
          <a:ln>
            <a:noFill/>
          </a:ln>
        </p:spPr>
      </p:sp>
      <p:sp>
        <p:nvSpPr>
          <p:cNvPr id="155" name="Google Shape;155;p3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6" name="Google Shape;156;p3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7" name="Google Shape;157;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3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59" name="Google Shape;159;p3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0" name="Google Shape;160;p3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61" name="Shape 161"/>
        <p:cNvGrpSpPr/>
        <p:nvPr/>
      </p:nvGrpSpPr>
      <p:grpSpPr>
        <a:xfrm>
          <a:off x="0" y="0"/>
          <a:ext cx="0" cy="0"/>
          <a:chOff x="0" y="0"/>
          <a:chExt cx="0" cy="0"/>
        </a:xfrm>
      </p:grpSpPr>
      <p:sp>
        <p:nvSpPr>
          <p:cNvPr id="162" name="Google Shape;162;p33"/>
          <p:cNvSpPr/>
          <p:nvPr>
            <p:ph idx="2" type="pic"/>
          </p:nvPr>
        </p:nvSpPr>
        <p:spPr>
          <a:xfrm>
            <a:off x="311700" y="445025"/>
            <a:ext cx="8520600" cy="4218300"/>
          </a:xfrm>
          <a:prstGeom prst="rect">
            <a:avLst/>
          </a:prstGeom>
          <a:noFill/>
          <a:ln>
            <a:noFill/>
          </a:ln>
        </p:spPr>
      </p:sp>
      <p:sp>
        <p:nvSpPr>
          <p:cNvPr id="163" name="Google Shape;163;p3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64" name="Shape 164"/>
        <p:cNvGrpSpPr/>
        <p:nvPr/>
      </p:nvGrpSpPr>
      <p:grpSpPr>
        <a:xfrm>
          <a:off x="0" y="0"/>
          <a:ext cx="0" cy="0"/>
          <a:chOff x="0" y="0"/>
          <a:chExt cx="0" cy="0"/>
        </a:xfrm>
      </p:grpSpPr>
      <p:sp>
        <p:nvSpPr>
          <p:cNvPr id="165" name="Google Shape;165;p3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34"/>
          <p:cNvSpPr/>
          <p:nvPr>
            <p:ph idx="2" type="pic"/>
          </p:nvPr>
        </p:nvSpPr>
        <p:spPr>
          <a:xfrm>
            <a:off x="3389600" y="118913"/>
            <a:ext cx="1643700" cy="1535100"/>
          </a:xfrm>
          <a:prstGeom prst="rect">
            <a:avLst/>
          </a:prstGeom>
          <a:noFill/>
          <a:ln>
            <a:noFill/>
          </a:ln>
        </p:spPr>
      </p:sp>
      <p:sp>
        <p:nvSpPr>
          <p:cNvPr id="167" name="Google Shape;167;p34"/>
          <p:cNvSpPr/>
          <p:nvPr>
            <p:ph idx="3" type="pic"/>
          </p:nvPr>
        </p:nvSpPr>
        <p:spPr>
          <a:xfrm>
            <a:off x="5195935" y="118913"/>
            <a:ext cx="1643700" cy="1535100"/>
          </a:xfrm>
          <a:prstGeom prst="rect">
            <a:avLst/>
          </a:prstGeom>
          <a:noFill/>
          <a:ln>
            <a:noFill/>
          </a:ln>
        </p:spPr>
      </p:sp>
      <p:sp>
        <p:nvSpPr>
          <p:cNvPr id="168" name="Google Shape;168;p34"/>
          <p:cNvSpPr/>
          <p:nvPr>
            <p:ph idx="4" type="pic"/>
          </p:nvPr>
        </p:nvSpPr>
        <p:spPr>
          <a:xfrm>
            <a:off x="7002270" y="118913"/>
            <a:ext cx="1643700" cy="1535100"/>
          </a:xfrm>
          <a:prstGeom prst="rect">
            <a:avLst/>
          </a:prstGeom>
          <a:noFill/>
          <a:ln>
            <a:noFill/>
          </a:ln>
        </p:spPr>
      </p:sp>
      <p:sp>
        <p:nvSpPr>
          <p:cNvPr id="169" name="Google Shape;169;p34"/>
          <p:cNvSpPr/>
          <p:nvPr>
            <p:ph idx="5" type="pic"/>
          </p:nvPr>
        </p:nvSpPr>
        <p:spPr>
          <a:xfrm>
            <a:off x="3389588" y="1804212"/>
            <a:ext cx="1643700" cy="1535100"/>
          </a:xfrm>
          <a:prstGeom prst="rect">
            <a:avLst/>
          </a:prstGeom>
          <a:noFill/>
          <a:ln>
            <a:noFill/>
          </a:ln>
        </p:spPr>
      </p:sp>
      <p:sp>
        <p:nvSpPr>
          <p:cNvPr id="170" name="Google Shape;170;p34"/>
          <p:cNvSpPr/>
          <p:nvPr>
            <p:ph idx="6" type="pic"/>
          </p:nvPr>
        </p:nvSpPr>
        <p:spPr>
          <a:xfrm>
            <a:off x="5195922" y="1804212"/>
            <a:ext cx="1643700" cy="1535100"/>
          </a:xfrm>
          <a:prstGeom prst="rect">
            <a:avLst/>
          </a:prstGeom>
          <a:noFill/>
          <a:ln>
            <a:noFill/>
          </a:ln>
        </p:spPr>
      </p:sp>
      <p:sp>
        <p:nvSpPr>
          <p:cNvPr id="171" name="Google Shape;171;p34"/>
          <p:cNvSpPr/>
          <p:nvPr>
            <p:ph idx="7" type="pic"/>
          </p:nvPr>
        </p:nvSpPr>
        <p:spPr>
          <a:xfrm>
            <a:off x="7002257" y="1804212"/>
            <a:ext cx="1643700" cy="1535100"/>
          </a:xfrm>
          <a:prstGeom prst="rect">
            <a:avLst/>
          </a:prstGeom>
          <a:noFill/>
          <a:ln>
            <a:noFill/>
          </a:ln>
        </p:spPr>
      </p:sp>
      <p:sp>
        <p:nvSpPr>
          <p:cNvPr id="172" name="Google Shape;172;p3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34"/>
          <p:cNvSpPr/>
          <p:nvPr>
            <p:ph idx="8" type="pic"/>
          </p:nvPr>
        </p:nvSpPr>
        <p:spPr>
          <a:xfrm>
            <a:off x="3389588" y="3489487"/>
            <a:ext cx="1643700" cy="1535100"/>
          </a:xfrm>
          <a:prstGeom prst="rect">
            <a:avLst/>
          </a:prstGeom>
          <a:noFill/>
          <a:ln>
            <a:noFill/>
          </a:ln>
        </p:spPr>
      </p:sp>
      <p:sp>
        <p:nvSpPr>
          <p:cNvPr id="174" name="Google Shape;174;p34"/>
          <p:cNvSpPr/>
          <p:nvPr>
            <p:ph idx="9" type="pic"/>
          </p:nvPr>
        </p:nvSpPr>
        <p:spPr>
          <a:xfrm>
            <a:off x="5195922" y="3489487"/>
            <a:ext cx="1643700" cy="1535100"/>
          </a:xfrm>
          <a:prstGeom prst="rect">
            <a:avLst/>
          </a:prstGeom>
          <a:noFill/>
          <a:ln>
            <a:noFill/>
          </a:ln>
        </p:spPr>
      </p:sp>
      <p:sp>
        <p:nvSpPr>
          <p:cNvPr id="175" name="Google Shape;175;p3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BLANK_1">
    <p:spTree>
      <p:nvGrpSpPr>
        <p:cNvPr id="176" name="Shape 176"/>
        <p:cNvGrpSpPr/>
        <p:nvPr/>
      </p:nvGrpSpPr>
      <p:grpSpPr>
        <a:xfrm>
          <a:off x="0" y="0"/>
          <a:ext cx="0" cy="0"/>
          <a:chOff x="0" y="0"/>
          <a:chExt cx="0" cy="0"/>
        </a:xfrm>
      </p:grpSpPr>
      <p:sp>
        <p:nvSpPr>
          <p:cNvPr id="177" name="Google Shape;177;p3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178" name="Google Shape;178;p3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p:txBody>
      </p:sp>
      <p:sp>
        <p:nvSpPr>
          <p:cNvPr id="179" name="Google Shape;179;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7">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secHead">
  <p:cSld name="SECTION_HEADER">
    <p:spTree>
      <p:nvGrpSpPr>
        <p:cNvPr id="180" name="Shape 180"/>
        <p:cNvGrpSpPr/>
        <p:nvPr/>
      </p:nvGrpSpPr>
      <p:grpSpPr>
        <a:xfrm>
          <a:off x="0" y="0"/>
          <a:ext cx="0" cy="0"/>
          <a:chOff x="0" y="0"/>
          <a:chExt cx="0" cy="0"/>
        </a:xfrm>
      </p:grpSpPr>
      <p:sp>
        <p:nvSpPr>
          <p:cNvPr id="181" name="Google Shape;181;p36"/>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2" name="Google Shape;182;p36"/>
          <p:cNvSpPr txBox="1"/>
          <p:nvPr>
            <p:ph idx="1" type="body"/>
          </p:nvPr>
        </p:nvSpPr>
        <p:spPr>
          <a:xfrm>
            <a:off x="4064100" y="4335200"/>
            <a:ext cx="1015800" cy="266100"/>
          </a:xfrm>
          <a:prstGeom prst="rect">
            <a:avLst/>
          </a:prstGeom>
          <a:ln cap="flat" cmpd="sng" w="9525">
            <a:solidFill>
              <a:schemeClr val="dk1"/>
            </a:solidFill>
            <a:prstDash val="solid"/>
            <a:round/>
            <a:headEnd len="sm" w="sm" type="none"/>
            <a:tailEnd len="sm" w="sm" type="none"/>
          </a:ln>
        </p:spPr>
        <p:txBody>
          <a:bodyPr anchorCtr="0" anchor="ctr" bIns="0" lIns="0" spcFirstLastPara="1" rIns="0" wrap="square" tIns="0">
            <a:no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183" name="Google Shape;183;p36"/>
          <p:cNvSpPr txBox="1"/>
          <p:nvPr>
            <p:ph idx="2" type="subTitle"/>
          </p:nvPr>
        </p:nvSpPr>
        <p:spPr>
          <a:xfrm>
            <a:off x="2857500" y="2902000"/>
            <a:ext cx="3765600" cy="93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184" name="Google Shape;184;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Content" type="tx">
  <p:cSld name="TITLE_AND_BODY">
    <p:bg>
      <p:bgPr>
        <a:solidFill>
          <a:schemeClr val="accent4"/>
        </a:solidFill>
      </p:bgPr>
    </p:bg>
    <p:spTree>
      <p:nvGrpSpPr>
        <p:cNvPr id="185" name="Shape 185"/>
        <p:cNvGrpSpPr/>
        <p:nvPr/>
      </p:nvGrpSpPr>
      <p:grpSpPr>
        <a:xfrm>
          <a:off x="0" y="0"/>
          <a:ext cx="0" cy="0"/>
          <a:chOff x="0" y="0"/>
          <a:chExt cx="0" cy="0"/>
        </a:xfrm>
      </p:grpSpPr>
      <p:sp>
        <p:nvSpPr>
          <p:cNvPr id="186" name="Google Shape;186;p37"/>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p:txBody>
      </p:sp>
      <p:sp>
        <p:nvSpPr>
          <p:cNvPr id="187" name="Google Shape;187;p37"/>
          <p:cNvSpPr txBox="1"/>
          <p:nvPr>
            <p:ph idx="2" type="body"/>
          </p:nvPr>
        </p:nvSpPr>
        <p:spPr>
          <a:xfrm>
            <a:off x="711097"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88" name="Google Shape;188;p37"/>
          <p:cNvSpPr txBox="1"/>
          <p:nvPr>
            <p:ph idx="3" type="subTitle"/>
          </p:nvPr>
        </p:nvSpPr>
        <p:spPr>
          <a:xfrm>
            <a:off x="1699221"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89" name="Google Shape;189;p37"/>
          <p:cNvSpPr txBox="1"/>
          <p:nvPr>
            <p:ph idx="4" type="body"/>
          </p:nvPr>
        </p:nvSpPr>
        <p:spPr>
          <a:xfrm>
            <a:off x="2285797"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0" name="Google Shape;190;p37"/>
          <p:cNvSpPr txBox="1"/>
          <p:nvPr>
            <p:ph idx="5" type="body"/>
          </p:nvPr>
        </p:nvSpPr>
        <p:spPr>
          <a:xfrm>
            <a:off x="711097"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1" name="Google Shape;191;p37"/>
          <p:cNvSpPr txBox="1"/>
          <p:nvPr>
            <p:ph idx="6" type="subTitle"/>
          </p:nvPr>
        </p:nvSpPr>
        <p:spPr>
          <a:xfrm>
            <a:off x="1699221"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2" name="Google Shape;192;p37"/>
          <p:cNvSpPr txBox="1"/>
          <p:nvPr>
            <p:ph idx="7" type="body"/>
          </p:nvPr>
        </p:nvSpPr>
        <p:spPr>
          <a:xfrm>
            <a:off x="2285797"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3" name="Google Shape;193;p37"/>
          <p:cNvSpPr txBox="1"/>
          <p:nvPr>
            <p:ph idx="8" type="body"/>
          </p:nvPr>
        </p:nvSpPr>
        <p:spPr>
          <a:xfrm>
            <a:off x="711097"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4" name="Google Shape;194;p37"/>
          <p:cNvSpPr txBox="1"/>
          <p:nvPr>
            <p:ph idx="9" type="subTitle"/>
          </p:nvPr>
        </p:nvSpPr>
        <p:spPr>
          <a:xfrm>
            <a:off x="1699221"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5" name="Google Shape;195;p37"/>
          <p:cNvSpPr txBox="1"/>
          <p:nvPr>
            <p:ph idx="13" type="body"/>
          </p:nvPr>
        </p:nvSpPr>
        <p:spPr>
          <a:xfrm>
            <a:off x="2285797"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6" name="Google Shape;196;p37"/>
          <p:cNvSpPr txBox="1"/>
          <p:nvPr>
            <p:ph idx="14" type="body"/>
          </p:nvPr>
        </p:nvSpPr>
        <p:spPr>
          <a:xfrm>
            <a:off x="4746581"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7" name="Google Shape;197;p37"/>
          <p:cNvSpPr txBox="1"/>
          <p:nvPr>
            <p:ph idx="15" type="subTitle"/>
          </p:nvPr>
        </p:nvSpPr>
        <p:spPr>
          <a:xfrm>
            <a:off x="5734705"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8" name="Google Shape;198;p37"/>
          <p:cNvSpPr txBox="1"/>
          <p:nvPr>
            <p:ph idx="16" type="body"/>
          </p:nvPr>
        </p:nvSpPr>
        <p:spPr>
          <a:xfrm>
            <a:off x="6321281"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9" name="Google Shape;199;p37"/>
          <p:cNvSpPr txBox="1"/>
          <p:nvPr>
            <p:ph idx="17" type="body"/>
          </p:nvPr>
        </p:nvSpPr>
        <p:spPr>
          <a:xfrm>
            <a:off x="4746581"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0" name="Google Shape;200;p37"/>
          <p:cNvSpPr txBox="1"/>
          <p:nvPr>
            <p:ph idx="18" type="subTitle"/>
          </p:nvPr>
        </p:nvSpPr>
        <p:spPr>
          <a:xfrm>
            <a:off x="5734705"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1" name="Google Shape;201;p37"/>
          <p:cNvSpPr txBox="1"/>
          <p:nvPr>
            <p:ph idx="19" type="body"/>
          </p:nvPr>
        </p:nvSpPr>
        <p:spPr>
          <a:xfrm>
            <a:off x="6321281"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2" name="Google Shape;202;p37"/>
          <p:cNvSpPr txBox="1"/>
          <p:nvPr>
            <p:ph idx="20" type="body"/>
          </p:nvPr>
        </p:nvSpPr>
        <p:spPr>
          <a:xfrm>
            <a:off x="4746581"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3" name="Google Shape;203;p37"/>
          <p:cNvSpPr txBox="1"/>
          <p:nvPr>
            <p:ph idx="21" type="subTitle"/>
          </p:nvPr>
        </p:nvSpPr>
        <p:spPr>
          <a:xfrm>
            <a:off x="5734705"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4" name="Google Shape;204;p37"/>
          <p:cNvSpPr txBox="1"/>
          <p:nvPr>
            <p:ph idx="22" type="body"/>
          </p:nvPr>
        </p:nvSpPr>
        <p:spPr>
          <a:xfrm>
            <a:off x="6321281"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5" name="Google Shape;205;p3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type="twoColTx">
  <p:cSld name="TITLE_AND_TWO_COLUMNS">
    <p:bg>
      <p:bgPr>
        <a:solidFill>
          <a:schemeClr val="dk1"/>
        </a:solidFill>
      </p:bgPr>
    </p:bg>
    <p:spTree>
      <p:nvGrpSpPr>
        <p:cNvPr id="206" name="Shape 206"/>
        <p:cNvGrpSpPr/>
        <p:nvPr/>
      </p:nvGrpSpPr>
      <p:grpSpPr>
        <a:xfrm>
          <a:off x="0" y="0"/>
          <a:ext cx="0" cy="0"/>
          <a:chOff x="0" y="0"/>
          <a:chExt cx="0" cy="0"/>
        </a:xfrm>
      </p:grpSpPr>
      <p:sp>
        <p:nvSpPr>
          <p:cNvPr id="207" name="Google Shape;207;p38"/>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8"/>
          <p:cNvSpPr txBox="1"/>
          <p:nvPr/>
        </p:nvSpPr>
        <p:spPr>
          <a:xfrm>
            <a:off x="6262625" y="1205946"/>
            <a:ext cx="2155500" cy="3231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i="1" lang="en" sz="700">
                <a:solidFill>
                  <a:schemeClr val="lt1"/>
                </a:solidFill>
                <a:latin typeface="Barlow Medium"/>
                <a:ea typeface="Barlow Medium"/>
                <a:cs typeface="Barlow Medium"/>
                <a:sym typeface="Barlow Medium"/>
              </a:rPr>
              <a:t>Lorem ipsum dolor sit amet, consectetur adipiscing elit.</a:t>
            </a:r>
            <a:endParaRPr i="1" sz="700">
              <a:solidFill>
                <a:schemeClr val="lt1"/>
              </a:solidFill>
              <a:latin typeface="Barlow Medium"/>
              <a:ea typeface="Barlow Medium"/>
              <a:cs typeface="Barlow Medium"/>
              <a:sym typeface="Barlow Medium"/>
            </a:endParaRPr>
          </a:p>
        </p:txBody>
      </p:sp>
      <p:sp>
        <p:nvSpPr>
          <p:cNvPr id="209" name="Google Shape;209;p38"/>
          <p:cNvSpPr/>
          <p:nvPr>
            <p:ph idx="2" type="pic"/>
          </p:nvPr>
        </p:nvSpPr>
        <p:spPr>
          <a:xfrm>
            <a:off x="3915225" y="1631250"/>
            <a:ext cx="4441200" cy="3009900"/>
          </a:xfrm>
          <a:prstGeom prst="roundRect">
            <a:avLst>
              <a:gd fmla="val 16667" name="adj"/>
            </a:avLst>
          </a:prstGeom>
          <a:noFill/>
          <a:ln>
            <a:noFill/>
          </a:ln>
        </p:spPr>
      </p:sp>
      <p:sp>
        <p:nvSpPr>
          <p:cNvPr id="210" name="Google Shape;210;p38"/>
          <p:cNvSpPr txBox="1"/>
          <p:nvPr>
            <p:ph idx="1" type="body"/>
          </p:nvPr>
        </p:nvSpPr>
        <p:spPr>
          <a:xfrm>
            <a:off x="791150" y="1835400"/>
            <a:ext cx="2094000" cy="846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11" name="Google Shape;211;p38"/>
          <p:cNvSpPr txBox="1"/>
          <p:nvPr>
            <p:ph idx="3" type="subTitle"/>
          </p:nvPr>
        </p:nvSpPr>
        <p:spPr>
          <a:xfrm>
            <a:off x="791150" y="522625"/>
            <a:ext cx="3918300" cy="100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2" name="Google Shape;212;p3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AND_TWO_COLUMNS_1">
    <p:bg>
      <p:bgPr>
        <a:solidFill>
          <a:schemeClr val="dk1"/>
        </a:solidFill>
      </p:bgPr>
    </p:bg>
    <p:spTree>
      <p:nvGrpSpPr>
        <p:cNvPr id="213" name="Shape 213"/>
        <p:cNvGrpSpPr/>
        <p:nvPr/>
      </p:nvGrpSpPr>
      <p:grpSpPr>
        <a:xfrm>
          <a:off x="0" y="0"/>
          <a:ext cx="0" cy="0"/>
          <a:chOff x="0" y="0"/>
          <a:chExt cx="0" cy="0"/>
        </a:xfrm>
      </p:grpSpPr>
      <p:sp>
        <p:nvSpPr>
          <p:cNvPr id="214" name="Google Shape;214;p39"/>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9"/>
          <p:cNvSpPr txBox="1"/>
          <p:nvPr>
            <p:ph idx="1" type="subTitle"/>
          </p:nvPr>
        </p:nvSpPr>
        <p:spPr>
          <a:xfrm>
            <a:off x="791150" y="522625"/>
            <a:ext cx="5173200" cy="97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6" name="Google Shape;216;p39"/>
          <p:cNvSpPr txBox="1"/>
          <p:nvPr>
            <p:ph idx="2" type="body"/>
          </p:nvPr>
        </p:nvSpPr>
        <p:spPr>
          <a:xfrm>
            <a:off x="685450"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7" name="Google Shape;217;p39"/>
          <p:cNvSpPr txBox="1"/>
          <p:nvPr>
            <p:ph idx="3" type="body"/>
          </p:nvPr>
        </p:nvSpPr>
        <p:spPr>
          <a:xfrm>
            <a:off x="4601077"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8" name="Google Shape;218;p3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Company Overview" type="titleOnly">
  <p:cSld name="TITLE_ONLY">
    <p:bg>
      <p:bgPr>
        <a:solidFill>
          <a:schemeClr val="accent4"/>
        </a:solidFill>
      </p:bgPr>
    </p:bg>
    <p:spTree>
      <p:nvGrpSpPr>
        <p:cNvPr id="219" name="Shape 219"/>
        <p:cNvGrpSpPr/>
        <p:nvPr/>
      </p:nvGrpSpPr>
      <p:grpSpPr>
        <a:xfrm>
          <a:off x="0" y="0"/>
          <a:ext cx="0" cy="0"/>
          <a:chOff x="0" y="0"/>
          <a:chExt cx="0" cy="0"/>
        </a:xfrm>
      </p:grpSpPr>
      <p:sp>
        <p:nvSpPr>
          <p:cNvPr id="220" name="Google Shape;220;p40"/>
          <p:cNvSpPr/>
          <p:nvPr>
            <p:ph idx="2" type="pic"/>
          </p:nvPr>
        </p:nvSpPr>
        <p:spPr>
          <a:xfrm>
            <a:off x="791150" y="522900"/>
            <a:ext cx="1294800" cy="1918500"/>
          </a:xfrm>
          <a:prstGeom prst="rect">
            <a:avLst/>
          </a:prstGeom>
          <a:noFill/>
          <a:ln>
            <a:noFill/>
          </a:ln>
        </p:spPr>
      </p:sp>
      <p:sp>
        <p:nvSpPr>
          <p:cNvPr id="221" name="Google Shape;221;p40"/>
          <p:cNvSpPr/>
          <p:nvPr>
            <p:ph idx="3" type="pic"/>
          </p:nvPr>
        </p:nvSpPr>
        <p:spPr>
          <a:xfrm>
            <a:off x="2355375" y="522900"/>
            <a:ext cx="1294800" cy="1918500"/>
          </a:xfrm>
          <a:prstGeom prst="rect">
            <a:avLst/>
          </a:prstGeom>
          <a:noFill/>
          <a:ln>
            <a:noFill/>
          </a:ln>
        </p:spPr>
      </p:sp>
      <p:sp>
        <p:nvSpPr>
          <p:cNvPr id="222" name="Google Shape;222;p40"/>
          <p:cNvSpPr/>
          <p:nvPr>
            <p:ph idx="4" type="pic"/>
          </p:nvPr>
        </p:nvSpPr>
        <p:spPr>
          <a:xfrm>
            <a:off x="3921313" y="522900"/>
            <a:ext cx="1294800" cy="1918500"/>
          </a:xfrm>
          <a:prstGeom prst="rect">
            <a:avLst/>
          </a:prstGeom>
          <a:noFill/>
          <a:ln>
            <a:noFill/>
          </a:ln>
        </p:spPr>
      </p:sp>
      <p:sp>
        <p:nvSpPr>
          <p:cNvPr id="223" name="Google Shape;223;p40"/>
          <p:cNvSpPr/>
          <p:nvPr>
            <p:ph idx="5" type="pic"/>
          </p:nvPr>
        </p:nvSpPr>
        <p:spPr>
          <a:xfrm>
            <a:off x="5491588" y="522900"/>
            <a:ext cx="1294800" cy="1918500"/>
          </a:xfrm>
          <a:prstGeom prst="rect">
            <a:avLst/>
          </a:prstGeom>
          <a:noFill/>
          <a:ln>
            <a:noFill/>
          </a:ln>
        </p:spPr>
      </p:sp>
      <p:sp>
        <p:nvSpPr>
          <p:cNvPr id="224" name="Google Shape;224;p40"/>
          <p:cNvSpPr txBox="1"/>
          <p:nvPr>
            <p:ph idx="1" type="body"/>
          </p:nvPr>
        </p:nvSpPr>
        <p:spPr>
          <a:xfrm>
            <a:off x="680850" y="3443850"/>
            <a:ext cx="3074700" cy="10317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406400" lvl="1" marL="914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indent="-406400" lvl="2" marL="1371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indent="-406400" lvl="3" marL="1828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indent="-406400" lvl="4" marL="22860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indent="-406400" lvl="5" marL="2743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indent="-406400" lvl="6" marL="3200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indent="-406400" lvl="7" marL="3657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indent="-406400" lvl="8" marL="4114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p:txBody>
      </p:sp>
      <p:sp>
        <p:nvSpPr>
          <p:cNvPr id="225" name="Google Shape;225;p40"/>
          <p:cNvSpPr txBox="1"/>
          <p:nvPr>
            <p:ph idx="6" type="body"/>
          </p:nvPr>
        </p:nvSpPr>
        <p:spPr>
          <a:xfrm>
            <a:off x="4123900" y="3443850"/>
            <a:ext cx="4030200" cy="116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26" name="Google Shape;226;p40"/>
          <p:cNvSpPr txBox="1"/>
          <p:nvPr>
            <p:ph idx="7" type="body"/>
          </p:nvPr>
        </p:nvSpPr>
        <p:spPr>
          <a:xfrm>
            <a:off x="7050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7" name="Google Shape;227;p40"/>
          <p:cNvSpPr txBox="1"/>
          <p:nvPr>
            <p:ph idx="8" type="body"/>
          </p:nvPr>
        </p:nvSpPr>
        <p:spPr>
          <a:xfrm>
            <a:off x="22588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8" name="Google Shape;228;p40"/>
          <p:cNvSpPr txBox="1"/>
          <p:nvPr>
            <p:ph idx="9" type="body"/>
          </p:nvPr>
        </p:nvSpPr>
        <p:spPr>
          <a:xfrm>
            <a:off x="38275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9" name="Google Shape;229;p40"/>
          <p:cNvSpPr txBox="1"/>
          <p:nvPr>
            <p:ph idx="13" type="body"/>
          </p:nvPr>
        </p:nvSpPr>
        <p:spPr>
          <a:xfrm>
            <a:off x="53951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30" name="Google Shape;230;p40"/>
          <p:cNvSpPr txBox="1"/>
          <p:nvPr>
            <p:ph idx="14" type="body"/>
          </p:nvPr>
        </p:nvSpPr>
        <p:spPr>
          <a:xfrm>
            <a:off x="7050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1" name="Google Shape;231;p40"/>
          <p:cNvSpPr txBox="1"/>
          <p:nvPr>
            <p:ph idx="15" type="body"/>
          </p:nvPr>
        </p:nvSpPr>
        <p:spPr>
          <a:xfrm>
            <a:off x="22588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2" name="Google Shape;232;p40"/>
          <p:cNvSpPr txBox="1"/>
          <p:nvPr>
            <p:ph idx="16" type="body"/>
          </p:nvPr>
        </p:nvSpPr>
        <p:spPr>
          <a:xfrm>
            <a:off x="3827003"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3" name="Google Shape;233;p40"/>
          <p:cNvSpPr txBox="1"/>
          <p:nvPr>
            <p:ph idx="17" type="body"/>
          </p:nvPr>
        </p:nvSpPr>
        <p:spPr>
          <a:xfrm>
            <a:off x="5396128"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4" name="Google Shape;234;p4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Landscape">
  <p:cSld name="ONE_COLUMN_TEXT">
    <p:bg>
      <p:bgPr>
        <a:solidFill>
          <a:schemeClr val="dk1"/>
        </a:solidFill>
      </p:bgPr>
    </p:bg>
    <p:spTree>
      <p:nvGrpSpPr>
        <p:cNvPr id="235" name="Shape 235"/>
        <p:cNvGrpSpPr/>
        <p:nvPr/>
      </p:nvGrpSpPr>
      <p:grpSpPr>
        <a:xfrm>
          <a:off x="0" y="0"/>
          <a:ext cx="0" cy="0"/>
          <a:chOff x="0" y="0"/>
          <a:chExt cx="0" cy="0"/>
        </a:xfrm>
      </p:grpSpPr>
      <p:sp>
        <p:nvSpPr>
          <p:cNvPr id="236" name="Google Shape;236;p41"/>
          <p:cNvSpPr txBox="1"/>
          <p:nvPr>
            <p:ph idx="1" type="body"/>
          </p:nvPr>
        </p:nvSpPr>
        <p:spPr>
          <a:xfrm>
            <a:off x="791150" y="738025"/>
            <a:ext cx="3918300" cy="2232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Font typeface="Barlow"/>
              <a:buChar char="●"/>
              <a:defRPr sz="1100">
                <a:latin typeface="Barlow"/>
                <a:ea typeface="Barlow"/>
                <a:cs typeface="Barlow"/>
                <a:sym typeface="Barlow"/>
              </a:defRPr>
            </a:lvl1pPr>
            <a:lvl2pPr indent="-298450" lvl="1" marL="914400">
              <a:spcBef>
                <a:spcPts val="0"/>
              </a:spcBef>
              <a:spcAft>
                <a:spcPts val="0"/>
              </a:spcAft>
              <a:buSzPts val="1100"/>
              <a:buFont typeface="Barlow"/>
              <a:buChar char="○"/>
              <a:defRPr sz="1100">
                <a:latin typeface="Barlow"/>
                <a:ea typeface="Barlow"/>
                <a:cs typeface="Barlow"/>
                <a:sym typeface="Barlow"/>
              </a:defRPr>
            </a:lvl2pPr>
            <a:lvl3pPr indent="-298450" lvl="2" marL="1371600">
              <a:spcBef>
                <a:spcPts val="0"/>
              </a:spcBef>
              <a:spcAft>
                <a:spcPts val="0"/>
              </a:spcAft>
              <a:buSzPts val="1100"/>
              <a:buFont typeface="Barlow"/>
              <a:buChar char="■"/>
              <a:defRPr sz="1100">
                <a:latin typeface="Barlow"/>
                <a:ea typeface="Barlow"/>
                <a:cs typeface="Barlow"/>
                <a:sym typeface="Barlow"/>
              </a:defRPr>
            </a:lvl3pPr>
            <a:lvl4pPr indent="-298450" lvl="3" marL="1828800">
              <a:spcBef>
                <a:spcPts val="0"/>
              </a:spcBef>
              <a:spcAft>
                <a:spcPts val="0"/>
              </a:spcAft>
              <a:buSzPts val="1100"/>
              <a:buFont typeface="Barlow"/>
              <a:buChar char="●"/>
              <a:defRPr sz="1100">
                <a:latin typeface="Barlow"/>
                <a:ea typeface="Barlow"/>
                <a:cs typeface="Barlow"/>
                <a:sym typeface="Barlow"/>
              </a:defRPr>
            </a:lvl4pPr>
            <a:lvl5pPr indent="-298450" lvl="4" marL="2286000">
              <a:spcBef>
                <a:spcPts val="0"/>
              </a:spcBef>
              <a:spcAft>
                <a:spcPts val="0"/>
              </a:spcAft>
              <a:buSzPts val="1100"/>
              <a:buFont typeface="Barlow"/>
              <a:buChar char="○"/>
              <a:defRPr>
                <a:latin typeface="Barlow"/>
                <a:ea typeface="Barlow"/>
                <a:cs typeface="Barlow"/>
                <a:sym typeface="Barlow"/>
              </a:defRPr>
            </a:lvl5pPr>
            <a:lvl6pPr indent="-298450" lvl="5" marL="2743200">
              <a:spcBef>
                <a:spcPts val="0"/>
              </a:spcBef>
              <a:spcAft>
                <a:spcPts val="0"/>
              </a:spcAft>
              <a:buSzPts val="1100"/>
              <a:buFont typeface="Barlow"/>
              <a:buChar char="■"/>
              <a:defRPr sz="1100">
                <a:latin typeface="Barlow"/>
                <a:ea typeface="Barlow"/>
                <a:cs typeface="Barlow"/>
                <a:sym typeface="Barlow"/>
              </a:defRPr>
            </a:lvl6pPr>
            <a:lvl7pPr indent="-298450" lvl="6" marL="3200400">
              <a:spcBef>
                <a:spcPts val="0"/>
              </a:spcBef>
              <a:spcAft>
                <a:spcPts val="0"/>
              </a:spcAft>
              <a:buSzPts val="1100"/>
              <a:buFont typeface="Barlow"/>
              <a:buChar char="●"/>
              <a:defRPr sz="1100">
                <a:latin typeface="Barlow"/>
                <a:ea typeface="Barlow"/>
                <a:cs typeface="Barlow"/>
                <a:sym typeface="Barlow"/>
              </a:defRPr>
            </a:lvl7pPr>
            <a:lvl8pPr indent="-298450" lvl="7" marL="3657600">
              <a:spcBef>
                <a:spcPts val="0"/>
              </a:spcBef>
              <a:spcAft>
                <a:spcPts val="0"/>
              </a:spcAft>
              <a:buSzPts val="1100"/>
              <a:buFont typeface="Barlow"/>
              <a:buChar char="○"/>
              <a:defRPr sz="1100">
                <a:latin typeface="Barlow"/>
                <a:ea typeface="Barlow"/>
                <a:cs typeface="Barlow"/>
                <a:sym typeface="Barlow"/>
              </a:defRPr>
            </a:lvl8pPr>
            <a:lvl9pPr indent="-298450" lvl="8" marL="4114800">
              <a:spcBef>
                <a:spcPts val="0"/>
              </a:spcBef>
              <a:spcAft>
                <a:spcPts val="0"/>
              </a:spcAft>
              <a:buSzPts val="1100"/>
              <a:buFont typeface="Barlow"/>
              <a:buChar char="■"/>
              <a:defRPr sz="1100">
                <a:latin typeface="Barlow"/>
                <a:ea typeface="Barlow"/>
                <a:cs typeface="Barlow"/>
                <a:sym typeface="Barlow"/>
              </a:defRPr>
            </a:lvl9pPr>
          </a:lstStyle>
          <a:p/>
        </p:txBody>
      </p:sp>
      <p:sp>
        <p:nvSpPr>
          <p:cNvPr id="237" name="Google Shape;237;p41"/>
          <p:cNvSpPr txBox="1"/>
          <p:nvPr>
            <p:ph idx="2" type="subTitle"/>
          </p:nvPr>
        </p:nvSpPr>
        <p:spPr>
          <a:xfrm>
            <a:off x="791150" y="522625"/>
            <a:ext cx="3918300" cy="2154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38" name="Google Shape;238;p4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Trends + Data">
  <p:cSld name="MAIN_POINT">
    <p:bg>
      <p:bgPr>
        <a:solidFill>
          <a:schemeClr val="dk1"/>
        </a:solidFill>
      </p:bgPr>
    </p:bg>
    <p:spTree>
      <p:nvGrpSpPr>
        <p:cNvPr id="239" name="Shape 239"/>
        <p:cNvGrpSpPr/>
        <p:nvPr/>
      </p:nvGrpSpPr>
      <p:grpSpPr>
        <a:xfrm>
          <a:off x="0" y="0"/>
          <a:ext cx="0" cy="0"/>
          <a:chOff x="0" y="0"/>
          <a:chExt cx="0" cy="0"/>
        </a:xfrm>
      </p:grpSpPr>
      <p:sp>
        <p:nvSpPr>
          <p:cNvPr id="240" name="Google Shape;240;p42"/>
          <p:cNvSpPr txBox="1"/>
          <p:nvPr>
            <p:ph idx="1" type="subTitle"/>
          </p:nvPr>
        </p:nvSpPr>
        <p:spPr>
          <a:xfrm>
            <a:off x="690250" y="415625"/>
            <a:ext cx="1261800" cy="270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41" name="Google Shape;241;p42"/>
          <p:cNvSpPr txBox="1"/>
          <p:nvPr>
            <p:ph idx="2"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p:txBody>
      </p:sp>
      <p:sp>
        <p:nvSpPr>
          <p:cNvPr id="242" name="Google Shape;242;p42"/>
          <p:cNvSpPr txBox="1"/>
          <p:nvPr>
            <p:ph idx="3" type="body"/>
          </p:nvPr>
        </p:nvSpPr>
        <p:spPr>
          <a:xfrm>
            <a:off x="480425" y="534275"/>
            <a:ext cx="4878300" cy="1917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43" name="Google Shape;243;p4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latin typeface="Barlow"/>
                <a:ea typeface="Barlow"/>
                <a:cs typeface="Barlow"/>
                <a:sym typeface="Barlow"/>
              </a:defRPr>
            </a:lvl1pPr>
            <a:lvl2pPr lvl="1" rtl="0">
              <a:buNone/>
              <a:defRPr sz="1100">
                <a:solidFill>
                  <a:schemeClr val="accent3"/>
                </a:solidFill>
                <a:latin typeface="Barlow"/>
                <a:ea typeface="Barlow"/>
                <a:cs typeface="Barlow"/>
                <a:sym typeface="Barlow"/>
              </a:defRPr>
            </a:lvl2pPr>
            <a:lvl3pPr lvl="2" rtl="0">
              <a:buNone/>
              <a:defRPr sz="1100">
                <a:solidFill>
                  <a:schemeClr val="accent3"/>
                </a:solidFill>
                <a:latin typeface="Barlow"/>
                <a:ea typeface="Barlow"/>
                <a:cs typeface="Barlow"/>
                <a:sym typeface="Barlow"/>
              </a:defRPr>
            </a:lvl3pPr>
            <a:lvl4pPr lvl="3" rtl="0">
              <a:buNone/>
              <a:defRPr sz="1100">
                <a:solidFill>
                  <a:schemeClr val="accent3"/>
                </a:solidFill>
                <a:latin typeface="Barlow"/>
                <a:ea typeface="Barlow"/>
                <a:cs typeface="Barlow"/>
                <a:sym typeface="Barlow"/>
              </a:defRPr>
            </a:lvl4pPr>
            <a:lvl5pPr lvl="4" rtl="0">
              <a:buNone/>
              <a:defRPr sz="1100">
                <a:solidFill>
                  <a:schemeClr val="accent3"/>
                </a:solidFill>
                <a:latin typeface="Barlow"/>
                <a:ea typeface="Barlow"/>
                <a:cs typeface="Barlow"/>
                <a:sym typeface="Barlow"/>
              </a:defRPr>
            </a:lvl5pPr>
            <a:lvl6pPr lvl="5" rtl="0">
              <a:buNone/>
              <a:defRPr sz="1100">
                <a:solidFill>
                  <a:schemeClr val="accent3"/>
                </a:solidFill>
                <a:latin typeface="Barlow"/>
                <a:ea typeface="Barlow"/>
                <a:cs typeface="Barlow"/>
                <a:sym typeface="Barlow"/>
              </a:defRPr>
            </a:lvl6pPr>
            <a:lvl7pPr lvl="6" rtl="0">
              <a:buNone/>
              <a:defRPr sz="1100">
                <a:solidFill>
                  <a:schemeClr val="accent3"/>
                </a:solidFill>
                <a:latin typeface="Barlow"/>
                <a:ea typeface="Barlow"/>
                <a:cs typeface="Barlow"/>
                <a:sym typeface="Barlow"/>
              </a:defRPr>
            </a:lvl7pPr>
            <a:lvl8pPr lvl="7" rtl="0">
              <a:buNone/>
              <a:defRPr sz="1100">
                <a:solidFill>
                  <a:schemeClr val="accent3"/>
                </a:solidFill>
                <a:latin typeface="Barlow"/>
                <a:ea typeface="Barlow"/>
                <a:cs typeface="Barlow"/>
                <a:sym typeface="Barlow"/>
              </a:defRPr>
            </a:lvl8pPr>
            <a:lvl9pPr lvl="8" rtl="0">
              <a:buNone/>
              <a:defRPr sz="1100">
                <a:solidFill>
                  <a:schemeClr val="accent3"/>
                </a:solidFill>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47">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WOT Analysis">
  <p:cSld name="CUSTOM_14">
    <p:bg>
      <p:bgPr>
        <a:solidFill>
          <a:schemeClr val="dk1"/>
        </a:solidFill>
      </p:bgPr>
    </p:bg>
    <p:spTree>
      <p:nvGrpSpPr>
        <p:cNvPr id="244" name="Shape 244"/>
        <p:cNvGrpSpPr/>
        <p:nvPr/>
      </p:nvGrpSpPr>
      <p:grpSpPr>
        <a:xfrm>
          <a:off x="0" y="0"/>
          <a:ext cx="0" cy="0"/>
          <a:chOff x="0" y="0"/>
          <a:chExt cx="0" cy="0"/>
        </a:xfrm>
      </p:grpSpPr>
      <p:sp>
        <p:nvSpPr>
          <p:cNvPr id="245" name="Google Shape;245;p43"/>
          <p:cNvSpPr txBox="1"/>
          <p:nvPr>
            <p:ph type="title"/>
          </p:nvPr>
        </p:nvSpPr>
        <p:spPr>
          <a:xfrm>
            <a:off x="723861" y="1584738"/>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6" name="Google Shape;246;p43"/>
          <p:cNvSpPr txBox="1"/>
          <p:nvPr>
            <p:ph idx="2" type="title"/>
          </p:nvPr>
        </p:nvSpPr>
        <p:spPr>
          <a:xfrm>
            <a:off x="723861" y="239098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7" name="Google Shape;247;p43"/>
          <p:cNvSpPr txBox="1"/>
          <p:nvPr>
            <p:ph idx="3" type="title"/>
          </p:nvPr>
        </p:nvSpPr>
        <p:spPr>
          <a:xfrm>
            <a:off x="723861" y="315793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8" name="Google Shape;248;p43"/>
          <p:cNvSpPr txBox="1"/>
          <p:nvPr>
            <p:ph idx="4" type="title"/>
          </p:nvPr>
        </p:nvSpPr>
        <p:spPr>
          <a:xfrm>
            <a:off x="723861" y="3954905"/>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9" name="Google Shape;249;p43"/>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50" name="Google Shape;250;p43"/>
          <p:cNvSpPr txBox="1"/>
          <p:nvPr>
            <p:ph idx="5" type="body"/>
          </p:nvPr>
        </p:nvSpPr>
        <p:spPr>
          <a:xfrm>
            <a:off x="480425" y="610475"/>
            <a:ext cx="4878300" cy="37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317500" lvl="1" marL="9144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indent="-311150" lvl="2" marL="137160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indent="-304800" lvl="3" marL="1828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2100" lvl="5" marL="27432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indent="-285750" lvl="6" marL="320040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indent="-279400" lvl="7" marL="36576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indent="-273050" lvl="8" marL="411480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p:txBody>
      </p:sp>
      <p:sp>
        <p:nvSpPr>
          <p:cNvPr id="251" name="Google Shape;251;p4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 Thank You">
  <p:cSld name="CUSTOM_13">
    <p:bg>
      <p:bgPr>
        <a:solidFill>
          <a:schemeClr val="lt1"/>
        </a:solidFill>
      </p:bgPr>
    </p:bg>
    <p:spTree>
      <p:nvGrpSpPr>
        <p:cNvPr id="252" name="Shape 252"/>
        <p:cNvGrpSpPr/>
        <p:nvPr/>
      </p:nvGrpSpPr>
      <p:grpSpPr>
        <a:xfrm>
          <a:off x="0" y="0"/>
          <a:ext cx="0" cy="0"/>
          <a:chOff x="0" y="0"/>
          <a:chExt cx="0" cy="0"/>
        </a:xfrm>
      </p:grpSpPr>
      <p:sp>
        <p:nvSpPr>
          <p:cNvPr id="253" name="Google Shape;253;p44"/>
          <p:cNvSpPr txBox="1"/>
          <p:nvPr>
            <p:ph type="title"/>
          </p:nvPr>
        </p:nvSpPr>
        <p:spPr>
          <a:xfrm>
            <a:off x="455221" y="1321125"/>
            <a:ext cx="5094600" cy="1749900"/>
          </a:xfrm>
          <a:prstGeom prst="rect">
            <a:avLst/>
          </a:prstGeom>
          <a:noFill/>
        </p:spPr>
        <p:txBody>
          <a:bodyPr anchorCtr="0" anchor="t" bIns="91425" lIns="91425" spcFirstLastPara="1" rIns="91425" wrap="square" tIns="91425">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p:txBody>
      </p:sp>
      <p:sp>
        <p:nvSpPr>
          <p:cNvPr id="254" name="Google Shape;254;p44"/>
          <p:cNvSpPr txBox="1"/>
          <p:nvPr>
            <p:ph idx="1" type="body"/>
          </p:nvPr>
        </p:nvSpPr>
        <p:spPr>
          <a:xfrm>
            <a:off x="567029" y="4500404"/>
            <a:ext cx="1015800" cy="2661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sp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255" name="Google Shape;255;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TITLE_AND_DESCRIPTION">
    <p:spTree>
      <p:nvGrpSpPr>
        <p:cNvPr id="256" name="Shape 256"/>
        <p:cNvGrpSpPr/>
        <p:nvPr/>
      </p:nvGrpSpPr>
      <p:grpSpPr>
        <a:xfrm>
          <a:off x="0" y="0"/>
          <a:ext cx="0" cy="0"/>
          <a:chOff x="0" y="0"/>
          <a:chExt cx="0" cy="0"/>
        </a:xfrm>
      </p:grpSpPr>
      <p:sp>
        <p:nvSpPr>
          <p:cNvPr id="257" name="Google Shape;257;p4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p:txBody>
      </p:sp>
      <p:sp>
        <p:nvSpPr>
          <p:cNvPr id="258" name="Google Shape;258;p4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p:txBody>
      </p:sp>
      <p:sp>
        <p:nvSpPr>
          <p:cNvPr id="259" name="Google Shape;259;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 Pie Graph">
  <p:cSld name="CAPTION_ONLY">
    <p:bg>
      <p:bgPr>
        <a:solidFill>
          <a:schemeClr val="dk1"/>
        </a:solidFill>
      </p:bgPr>
    </p:bg>
    <p:spTree>
      <p:nvGrpSpPr>
        <p:cNvPr id="260" name="Shape 260"/>
        <p:cNvGrpSpPr/>
        <p:nvPr/>
      </p:nvGrpSpPr>
      <p:grpSpPr>
        <a:xfrm>
          <a:off x="0" y="0"/>
          <a:ext cx="0" cy="0"/>
          <a:chOff x="0" y="0"/>
          <a:chExt cx="0" cy="0"/>
        </a:xfrm>
      </p:grpSpPr>
      <p:sp>
        <p:nvSpPr>
          <p:cNvPr id="261" name="Google Shape;261;p46"/>
          <p:cNvSpPr/>
          <p:nvPr/>
        </p:nvSpPr>
        <p:spPr>
          <a:xfrm>
            <a:off x="0" y="0"/>
            <a:ext cx="9144000" cy="1631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6"/>
          <p:cNvSpPr txBox="1"/>
          <p:nvPr>
            <p:ph idx="1" type="subTitle"/>
          </p:nvPr>
        </p:nvSpPr>
        <p:spPr>
          <a:xfrm>
            <a:off x="791150" y="522625"/>
            <a:ext cx="4977300" cy="11082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63" name="Google Shape;263;p46"/>
          <p:cNvSpPr txBox="1"/>
          <p:nvPr>
            <p:ph idx="2" type="body"/>
          </p:nvPr>
        </p:nvSpPr>
        <p:spPr>
          <a:xfrm>
            <a:off x="714950" y="1989025"/>
            <a:ext cx="2792400" cy="28041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23850" lvl="1" marL="914400">
              <a:spcBef>
                <a:spcPts val="0"/>
              </a:spcBef>
              <a:spcAft>
                <a:spcPts val="0"/>
              </a:spcAft>
              <a:buClr>
                <a:schemeClr val="lt1"/>
              </a:buClr>
              <a:buSzPts val="1500"/>
              <a:buChar char="○"/>
              <a:defRPr sz="1500">
                <a:solidFill>
                  <a:schemeClr val="lt1"/>
                </a:solidFill>
              </a:defRPr>
            </a:lvl2pPr>
            <a:lvl3pPr indent="-323850" lvl="2" marL="1371600">
              <a:spcBef>
                <a:spcPts val="0"/>
              </a:spcBef>
              <a:spcAft>
                <a:spcPts val="0"/>
              </a:spcAft>
              <a:buClr>
                <a:schemeClr val="lt1"/>
              </a:buClr>
              <a:buSzPts val="1500"/>
              <a:buChar char="■"/>
              <a:defRPr sz="1500">
                <a:solidFill>
                  <a:schemeClr val="lt1"/>
                </a:solidFill>
              </a:defRPr>
            </a:lvl3pPr>
            <a:lvl4pPr indent="-323850" lvl="3" marL="1828800">
              <a:spcBef>
                <a:spcPts val="0"/>
              </a:spcBef>
              <a:spcAft>
                <a:spcPts val="0"/>
              </a:spcAft>
              <a:buClr>
                <a:schemeClr val="lt1"/>
              </a:buClr>
              <a:buSzPts val="1500"/>
              <a:buChar char="●"/>
              <a:defRPr sz="1500">
                <a:solidFill>
                  <a:schemeClr val="lt1"/>
                </a:solidFill>
              </a:defRPr>
            </a:lvl4pPr>
            <a:lvl5pPr indent="-323850" lvl="4" marL="2286000">
              <a:spcBef>
                <a:spcPts val="0"/>
              </a:spcBef>
              <a:spcAft>
                <a:spcPts val="0"/>
              </a:spcAft>
              <a:buClr>
                <a:schemeClr val="lt1"/>
              </a:buClr>
              <a:buSzPts val="1500"/>
              <a:buChar char="○"/>
              <a:defRPr sz="1500">
                <a:solidFill>
                  <a:schemeClr val="lt1"/>
                </a:solidFill>
              </a:defRPr>
            </a:lvl5pPr>
            <a:lvl6pPr indent="-323850" lvl="5" marL="2743200">
              <a:spcBef>
                <a:spcPts val="0"/>
              </a:spcBef>
              <a:spcAft>
                <a:spcPts val="0"/>
              </a:spcAft>
              <a:buClr>
                <a:schemeClr val="lt1"/>
              </a:buClr>
              <a:buSzPts val="1500"/>
              <a:buChar char="■"/>
              <a:defRPr sz="1500">
                <a:solidFill>
                  <a:schemeClr val="lt1"/>
                </a:solidFill>
              </a:defRPr>
            </a:lvl6pPr>
            <a:lvl7pPr indent="-323850" lvl="6" marL="3200400">
              <a:spcBef>
                <a:spcPts val="0"/>
              </a:spcBef>
              <a:spcAft>
                <a:spcPts val="0"/>
              </a:spcAft>
              <a:buClr>
                <a:schemeClr val="lt1"/>
              </a:buClr>
              <a:buSzPts val="1500"/>
              <a:buChar char="●"/>
              <a:defRPr sz="1500">
                <a:solidFill>
                  <a:schemeClr val="lt1"/>
                </a:solidFill>
              </a:defRPr>
            </a:lvl7pPr>
            <a:lvl8pPr indent="-323850" lvl="7" marL="3657600">
              <a:spcBef>
                <a:spcPts val="0"/>
              </a:spcBef>
              <a:spcAft>
                <a:spcPts val="0"/>
              </a:spcAft>
              <a:buClr>
                <a:schemeClr val="lt1"/>
              </a:buClr>
              <a:buSzPts val="1500"/>
              <a:buChar char="○"/>
              <a:defRPr sz="1500">
                <a:solidFill>
                  <a:schemeClr val="lt1"/>
                </a:solidFill>
              </a:defRPr>
            </a:lvl8pPr>
            <a:lvl9pPr indent="-323850" lvl="8" marL="4114800">
              <a:spcBef>
                <a:spcPts val="0"/>
              </a:spcBef>
              <a:spcAft>
                <a:spcPts val="0"/>
              </a:spcAft>
              <a:buClr>
                <a:schemeClr val="lt1"/>
              </a:buClr>
              <a:buSzPts val="1500"/>
              <a:buChar char="■"/>
              <a:defRPr sz="1500">
                <a:solidFill>
                  <a:schemeClr val="lt1"/>
                </a:solidFill>
              </a:defRPr>
            </a:lvl9pPr>
          </a:lstStyle>
          <a:p/>
        </p:txBody>
      </p:sp>
      <p:sp>
        <p:nvSpPr>
          <p:cNvPr id="264" name="Google Shape;264;p4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265" name="Google Shape;265;p46"/>
          <p:cNvSpPr/>
          <p:nvPr/>
        </p:nvSpPr>
        <p:spPr>
          <a:xfrm>
            <a:off x="4416275" y="1976923"/>
            <a:ext cx="4045200" cy="28713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6"/>
          <p:cNvSpPr/>
          <p:nvPr/>
        </p:nvSpPr>
        <p:spPr>
          <a:xfrm rot="444408">
            <a:off x="5636457" y="2500588"/>
            <a:ext cx="1505663" cy="1505327"/>
          </a:xfrm>
          <a:prstGeom prst="pie">
            <a:avLst>
              <a:gd fmla="val 8241844" name="adj1"/>
              <a:gd fmla="val 12554936" name="adj2"/>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SzPts val="1100"/>
              <a:buNone/>
            </a:pPr>
            <a:r>
              <a:t/>
            </a:r>
            <a:endParaRPr sz="110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fferentiators / 4 column text">
  <p:cSld name="BIG_NUMBER">
    <p:bg>
      <p:bgPr>
        <a:solidFill>
          <a:schemeClr val="dk1"/>
        </a:solidFill>
      </p:bgPr>
    </p:bg>
    <p:spTree>
      <p:nvGrpSpPr>
        <p:cNvPr id="267" name="Shape 267"/>
        <p:cNvGrpSpPr/>
        <p:nvPr/>
      </p:nvGrpSpPr>
      <p:grpSpPr>
        <a:xfrm>
          <a:off x="0" y="0"/>
          <a:ext cx="0" cy="0"/>
          <a:chOff x="0" y="0"/>
          <a:chExt cx="0" cy="0"/>
        </a:xfrm>
      </p:grpSpPr>
      <p:sp>
        <p:nvSpPr>
          <p:cNvPr id="268" name="Google Shape;268;p47"/>
          <p:cNvSpPr/>
          <p:nvPr/>
        </p:nvSpPr>
        <p:spPr>
          <a:xfrm>
            <a:off x="0" y="1324925"/>
            <a:ext cx="4572000" cy="1910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9" name="Google Shape;269;p47"/>
          <p:cNvSpPr/>
          <p:nvPr/>
        </p:nvSpPr>
        <p:spPr>
          <a:xfrm>
            <a:off x="0" y="3235076"/>
            <a:ext cx="4572000" cy="19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dk2"/>
              </a:solidFill>
            </a:endParaRPr>
          </a:p>
        </p:txBody>
      </p:sp>
      <p:sp>
        <p:nvSpPr>
          <p:cNvPr id="270" name="Google Shape;270;p47"/>
          <p:cNvSpPr/>
          <p:nvPr/>
        </p:nvSpPr>
        <p:spPr>
          <a:xfrm>
            <a:off x="4571892" y="3235076"/>
            <a:ext cx="4572000" cy="1914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lt1"/>
              </a:solidFill>
            </a:endParaRPr>
          </a:p>
        </p:txBody>
      </p:sp>
      <p:sp>
        <p:nvSpPr>
          <p:cNvPr id="271" name="Google Shape;271;p47"/>
          <p:cNvSpPr/>
          <p:nvPr/>
        </p:nvSpPr>
        <p:spPr>
          <a:xfrm>
            <a:off x="4571892" y="1324925"/>
            <a:ext cx="4572000" cy="191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accent5"/>
              </a:solidFill>
            </a:endParaRPr>
          </a:p>
        </p:txBody>
      </p:sp>
      <p:sp>
        <p:nvSpPr>
          <p:cNvPr id="272" name="Google Shape;272;p47"/>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73" name="Google Shape;273;p47"/>
          <p:cNvSpPr txBox="1"/>
          <p:nvPr>
            <p:ph idx="2" type="body"/>
          </p:nvPr>
        </p:nvSpPr>
        <p:spPr>
          <a:xfrm>
            <a:off x="480425" y="610475"/>
            <a:ext cx="4878300" cy="600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74" name="Google Shape;274;p4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blank">
  <p:cSld name="BLANK">
    <p:spTree>
      <p:nvGrpSpPr>
        <p:cNvPr id="275" name="Shape 275"/>
        <p:cNvGrpSpPr/>
        <p:nvPr/>
      </p:nvGrpSpPr>
      <p:grpSpPr>
        <a:xfrm>
          <a:off x="0" y="0"/>
          <a:ext cx="0" cy="0"/>
          <a:chOff x="0" y="0"/>
          <a:chExt cx="0" cy="0"/>
        </a:xfrm>
      </p:grpSpPr>
      <p:sp>
        <p:nvSpPr>
          <p:cNvPr id="276" name="Google Shape;276;p48"/>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277" name="Google Shape;277;p48"/>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p:txBody>
      </p:sp>
      <p:sp>
        <p:nvSpPr>
          <p:cNvPr id="278" name="Google Shape;278;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1">
    <p:bg>
      <p:bgPr>
        <a:solidFill>
          <a:schemeClr val="dk1"/>
        </a:solidFill>
      </p:bgPr>
    </p:bg>
    <p:spTree>
      <p:nvGrpSpPr>
        <p:cNvPr id="279" name="Shape 279"/>
        <p:cNvGrpSpPr/>
        <p:nvPr/>
      </p:nvGrpSpPr>
      <p:grpSpPr>
        <a:xfrm>
          <a:off x="0" y="0"/>
          <a:ext cx="0" cy="0"/>
          <a:chOff x="0" y="0"/>
          <a:chExt cx="0" cy="0"/>
        </a:xfrm>
      </p:grpSpPr>
      <p:sp>
        <p:nvSpPr>
          <p:cNvPr id="280" name="Google Shape;280;p49"/>
          <p:cNvSpPr/>
          <p:nvPr/>
        </p:nvSpPr>
        <p:spPr>
          <a:xfrm>
            <a:off x="0" y="0"/>
            <a:ext cx="9144000" cy="163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9"/>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2" name="Google Shape;282;p49"/>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lt1"/>
              </a:buClr>
              <a:buSzPts val="2800"/>
              <a:buChar char="●"/>
              <a:defRPr sz="28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406400" lvl="2" marL="1371600">
              <a:spcBef>
                <a:spcPts val="0"/>
              </a:spcBef>
              <a:spcAft>
                <a:spcPts val="0"/>
              </a:spcAft>
              <a:buClr>
                <a:schemeClr val="lt1"/>
              </a:buClr>
              <a:buSzPts val="2800"/>
              <a:buChar char="■"/>
              <a:defRPr sz="2800">
                <a:solidFill>
                  <a:schemeClr val="lt1"/>
                </a:solidFill>
              </a:defRPr>
            </a:lvl3pPr>
            <a:lvl4pPr indent="-406400" lvl="3" marL="1828800">
              <a:spcBef>
                <a:spcPts val="0"/>
              </a:spcBef>
              <a:spcAft>
                <a:spcPts val="0"/>
              </a:spcAft>
              <a:buClr>
                <a:schemeClr val="lt1"/>
              </a:buClr>
              <a:buSzPts val="2800"/>
              <a:buChar char="●"/>
              <a:defRPr sz="2800">
                <a:solidFill>
                  <a:schemeClr val="lt1"/>
                </a:solidFill>
              </a:defRPr>
            </a:lvl4pPr>
            <a:lvl5pPr indent="-406400" lvl="4" marL="2286000">
              <a:spcBef>
                <a:spcPts val="0"/>
              </a:spcBef>
              <a:spcAft>
                <a:spcPts val="0"/>
              </a:spcAft>
              <a:buClr>
                <a:schemeClr val="lt1"/>
              </a:buClr>
              <a:buSzPts val="2800"/>
              <a:buChar char="○"/>
              <a:defRPr sz="2800">
                <a:solidFill>
                  <a:schemeClr val="lt1"/>
                </a:solidFill>
              </a:defRPr>
            </a:lvl5pPr>
            <a:lvl6pPr indent="-406400" lvl="5" marL="2743200">
              <a:spcBef>
                <a:spcPts val="0"/>
              </a:spcBef>
              <a:spcAft>
                <a:spcPts val="0"/>
              </a:spcAft>
              <a:buClr>
                <a:schemeClr val="lt1"/>
              </a:buClr>
              <a:buSzPts val="2800"/>
              <a:buChar char="■"/>
              <a:defRPr sz="2800">
                <a:solidFill>
                  <a:schemeClr val="lt1"/>
                </a:solidFill>
              </a:defRPr>
            </a:lvl6pPr>
            <a:lvl7pPr indent="-406400" lvl="6" marL="3200400">
              <a:spcBef>
                <a:spcPts val="0"/>
              </a:spcBef>
              <a:spcAft>
                <a:spcPts val="0"/>
              </a:spcAft>
              <a:buClr>
                <a:schemeClr val="lt1"/>
              </a:buClr>
              <a:buSzPts val="2800"/>
              <a:buChar char="●"/>
              <a:defRPr sz="2800">
                <a:solidFill>
                  <a:schemeClr val="lt1"/>
                </a:solidFill>
              </a:defRPr>
            </a:lvl7pPr>
            <a:lvl8pPr indent="-406400" lvl="7" marL="3657600">
              <a:spcBef>
                <a:spcPts val="0"/>
              </a:spcBef>
              <a:spcAft>
                <a:spcPts val="0"/>
              </a:spcAft>
              <a:buClr>
                <a:schemeClr val="lt1"/>
              </a:buClr>
              <a:buSzPts val="2800"/>
              <a:buChar char="○"/>
              <a:defRPr sz="2800">
                <a:solidFill>
                  <a:schemeClr val="lt1"/>
                </a:solidFill>
              </a:defRPr>
            </a:lvl8pPr>
            <a:lvl9pPr indent="-406400" lvl="8" marL="4114800">
              <a:spcBef>
                <a:spcPts val="0"/>
              </a:spcBef>
              <a:spcAft>
                <a:spcPts val="0"/>
              </a:spcAft>
              <a:buClr>
                <a:schemeClr val="lt1"/>
              </a:buClr>
              <a:buSzPts val="2800"/>
              <a:buChar char="■"/>
              <a:defRPr sz="2800">
                <a:solidFill>
                  <a:schemeClr val="lt1"/>
                </a:solidFill>
              </a:defRPr>
            </a:lvl9pPr>
          </a:lstStyle>
          <a:p/>
        </p:txBody>
      </p:sp>
      <p:sp>
        <p:nvSpPr>
          <p:cNvPr id="283" name="Google Shape;283;p4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Background Image + Text">
  <p:cSld name="CUSTOM">
    <p:spTree>
      <p:nvGrpSpPr>
        <p:cNvPr id="284" name="Shape 284"/>
        <p:cNvGrpSpPr/>
        <p:nvPr/>
      </p:nvGrpSpPr>
      <p:grpSpPr>
        <a:xfrm>
          <a:off x="0" y="0"/>
          <a:ext cx="0" cy="0"/>
          <a:chOff x="0" y="0"/>
          <a:chExt cx="0" cy="0"/>
        </a:xfrm>
      </p:grpSpPr>
      <p:sp>
        <p:nvSpPr>
          <p:cNvPr id="285" name="Google Shape;285;p50"/>
          <p:cNvSpPr/>
          <p:nvPr>
            <p:ph idx="2" type="pic"/>
          </p:nvPr>
        </p:nvSpPr>
        <p:spPr>
          <a:xfrm>
            <a:off x="0" y="0"/>
            <a:ext cx="9144000" cy="5143500"/>
          </a:xfrm>
          <a:prstGeom prst="rect">
            <a:avLst/>
          </a:prstGeom>
          <a:noFill/>
          <a:ln>
            <a:noFill/>
          </a:ln>
        </p:spPr>
      </p:sp>
      <p:sp>
        <p:nvSpPr>
          <p:cNvPr id="286" name="Google Shape;286;p50"/>
          <p:cNvSpPr txBox="1"/>
          <p:nvPr>
            <p:ph idx="1" type="body"/>
          </p:nvPr>
        </p:nvSpPr>
        <p:spPr>
          <a:xfrm>
            <a:off x="4655675" y="956675"/>
            <a:ext cx="3965400" cy="775200"/>
          </a:xfrm>
          <a:prstGeom prst="rect">
            <a:avLst/>
          </a:prstGeom>
          <a:solidFill>
            <a:schemeClr val="lt1"/>
          </a:solidFill>
        </p:spPr>
        <p:txBody>
          <a:bodyPr anchorCtr="0" anchor="t" bIns="274300" lIns="274300" spcFirstLastPara="1" rIns="274300" wrap="square" tIns="0">
            <a:noAutofit/>
          </a:bodyPr>
          <a:lstStyle>
            <a:lvl1pPr indent="-298450" lvl="0" marL="457200">
              <a:spcBef>
                <a:spcPts val="0"/>
              </a:spcBef>
              <a:spcAft>
                <a:spcPts val="0"/>
              </a:spcAft>
              <a:buClr>
                <a:schemeClr val="dk1"/>
              </a:buClr>
              <a:buSzPts val="1100"/>
              <a:buFont typeface="Barlow"/>
              <a:buChar char="●"/>
              <a:defRPr sz="1100">
                <a:latin typeface="Barlow"/>
                <a:ea typeface="Barlow"/>
                <a:cs typeface="Barlow"/>
                <a:sym typeface="Barlow"/>
              </a:defRPr>
            </a:lvl1pPr>
            <a:lvl2pPr indent="-298450" lvl="1" marL="914400">
              <a:spcBef>
                <a:spcPts val="0"/>
              </a:spcBef>
              <a:spcAft>
                <a:spcPts val="0"/>
              </a:spcAft>
              <a:buClr>
                <a:schemeClr val="dk1"/>
              </a:buClr>
              <a:buSzPts val="1100"/>
              <a:buFont typeface="Barlow"/>
              <a:buChar char="○"/>
              <a:defRPr sz="1100">
                <a:latin typeface="Barlow"/>
                <a:ea typeface="Barlow"/>
                <a:cs typeface="Barlow"/>
                <a:sym typeface="Barlow"/>
              </a:defRPr>
            </a:lvl2pPr>
            <a:lvl3pPr indent="-298450" lvl="2" marL="1371600">
              <a:spcBef>
                <a:spcPts val="0"/>
              </a:spcBef>
              <a:spcAft>
                <a:spcPts val="0"/>
              </a:spcAft>
              <a:buClr>
                <a:schemeClr val="dk1"/>
              </a:buClr>
              <a:buSzPts val="1100"/>
              <a:buFont typeface="Barlow"/>
              <a:buChar char="■"/>
              <a:defRPr sz="1100">
                <a:latin typeface="Barlow"/>
                <a:ea typeface="Barlow"/>
                <a:cs typeface="Barlow"/>
                <a:sym typeface="Barlow"/>
              </a:defRPr>
            </a:lvl3pPr>
            <a:lvl4pPr indent="-298450" lvl="3" marL="1828800">
              <a:spcBef>
                <a:spcPts val="0"/>
              </a:spcBef>
              <a:spcAft>
                <a:spcPts val="0"/>
              </a:spcAft>
              <a:buClr>
                <a:schemeClr val="dk1"/>
              </a:buClr>
              <a:buSzPts val="1100"/>
              <a:buFont typeface="Barlow"/>
              <a:buChar char="●"/>
              <a:defRPr sz="1100">
                <a:latin typeface="Barlow"/>
                <a:ea typeface="Barlow"/>
                <a:cs typeface="Barlow"/>
                <a:sym typeface="Barlow"/>
              </a:defRPr>
            </a:lvl4pPr>
            <a:lvl5pPr indent="-298450" lvl="4" marL="2286000">
              <a:spcBef>
                <a:spcPts val="0"/>
              </a:spcBef>
              <a:spcAft>
                <a:spcPts val="0"/>
              </a:spcAft>
              <a:buClr>
                <a:schemeClr val="dk1"/>
              </a:buClr>
              <a:buSzPts val="1100"/>
              <a:buFont typeface="Barlow"/>
              <a:buChar char="○"/>
              <a:defRPr>
                <a:latin typeface="Barlow"/>
                <a:ea typeface="Barlow"/>
                <a:cs typeface="Barlow"/>
                <a:sym typeface="Barlow"/>
              </a:defRPr>
            </a:lvl5pPr>
            <a:lvl6pPr indent="-298450" lvl="5" marL="2743200">
              <a:spcBef>
                <a:spcPts val="0"/>
              </a:spcBef>
              <a:spcAft>
                <a:spcPts val="0"/>
              </a:spcAft>
              <a:buClr>
                <a:schemeClr val="dk1"/>
              </a:buClr>
              <a:buSzPts val="1100"/>
              <a:buFont typeface="Barlow"/>
              <a:buChar char="■"/>
              <a:defRPr sz="1100">
                <a:latin typeface="Barlow"/>
                <a:ea typeface="Barlow"/>
                <a:cs typeface="Barlow"/>
                <a:sym typeface="Barlow"/>
              </a:defRPr>
            </a:lvl6pPr>
            <a:lvl7pPr indent="-298450" lvl="6" marL="3200400">
              <a:spcBef>
                <a:spcPts val="0"/>
              </a:spcBef>
              <a:spcAft>
                <a:spcPts val="0"/>
              </a:spcAft>
              <a:buClr>
                <a:schemeClr val="dk1"/>
              </a:buClr>
              <a:buSzPts val="1100"/>
              <a:buFont typeface="Barlow"/>
              <a:buChar char="●"/>
              <a:defRPr sz="1100">
                <a:latin typeface="Barlow"/>
                <a:ea typeface="Barlow"/>
                <a:cs typeface="Barlow"/>
                <a:sym typeface="Barlow"/>
              </a:defRPr>
            </a:lvl7pPr>
            <a:lvl8pPr indent="-298450" lvl="7" marL="3657600">
              <a:spcBef>
                <a:spcPts val="0"/>
              </a:spcBef>
              <a:spcAft>
                <a:spcPts val="0"/>
              </a:spcAft>
              <a:buClr>
                <a:schemeClr val="dk1"/>
              </a:buClr>
              <a:buSzPts val="1100"/>
              <a:buFont typeface="Barlow"/>
              <a:buChar char="○"/>
              <a:defRPr sz="1100">
                <a:latin typeface="Barlow"/>
                <a:ea typeface="Barlow"/>
                <a:cs typeface="Barlow"/>
                <a:sym typeface="Barlow"/>
              </a:defRPr>
            </a:lvl8pPr>
            <a:lvl9pPr indent="-298450" lvl="8" marL="4114800">
              <a:spcBef>
                <a:spcPts val="0"/>
              </a:spcBef>
              <a:spcAft>
                <a:spcPts val="0"/>
              </a:spcAft>
              <a:buClr>
                <a:schemeClr val="dk1"/>
              </a:buClr>
              <a:buSzPts val="1100"/>
              <a:buFont typeface="Barlow"/>
              <a:buChar char="■"/>
              <a:defRPr sz="1100">
                <a:latin typeface="Barlow"/>
                <a:ea typeface="Barlow"/>
                <a:cs typeface="Barlow"/>
                <a:sym typeface="Barlow"/>
              </a:defRPr>
            </a:lvl9pPr>
          </a:lstStyle>
          <a:p/>
        </p:txBody>
      </p:sp>
      <p:sp>
        <p:nvSpPr>
          <p:cNvPr id="287" name="Google Shape;287;p50"/>
          <p:cNvSpPr txBox="1"/>
          <p:nvPr>
            <p:ph idx="3" type="subTitle"/>
          </p:nvPr>
        </p:nvSpPr>
        <p:spPr>
          <a:xfrm>
            <a:off x="4655675" y="522900"/>
            <a:ext cx="3965400" cy="442800"/>
          </a:xfrm>
          <a:prstGeom prst="rect">
            <a:avLst/>
          </a:prstGeom>
          <a:solidFill>
            <a:schemeClr val="lt1"/>
          </a:solidFill>
        </p:spPr>
        <p:txBody>
          <a:bodyPr anchorCtr="0" anchor="b" bIns="0" lIns="274300" spcFirstLastPara="1" rIns="274300" wrap="square" tIns="27430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8" name="Google Shape;288;p50"/>
          <p:cNvSpPr txBox="1"/>
          <p:nvPr>
            <p:ph idx="4" type="body"/>
          </p:nvPr>
        </p:nvSpPr>
        <p:spPr>
          <a:xfrm>
            <a:off x="524350" y="4144800"/>
            <a:ext cx="1558800" cy="475800"/>
          </a:xfrm>
          <a:prstGeom prst="rect">
            <a:avLst/>
          </a:prstGeom>
          <a:solidFill>
            <a:schemeClr val="lt1"/>
          </a:solidFill>
        </p:spPr>
        <p:txBody>
          <a:bodyPr anchorCtr="0" anchor="t" bIns="137150" lIns="137150" spcFirstLastPara="1" rIns="137150" wrap="square" tIns="137150">
            <a:noAutofit/>
          </a:bodyPr>
          <a:lstStyle>
            <a:lvl1pPr indent="-273050" lvl="0" marL="457200">
              <a:spcBef>
                <a:spcPts val="0"/>
              </a:spcBef>
              <a:spcAft>
                <a:spcPts val="0"/>
              </a:spcAft>
              <a:buClr>
                <a:schemeClr val="dk1"/>
              </a:buClr>
              <a:buSzPts val="700"/>
              <a:buFont typeface="Barlow"/>
              <a:buChar char="●"/>
              <a:defRPr sz="700">
                <a:latin typeface="Barlow"/>
                <a:ea typeface="Barlow"/>
                <a:cs typeface="Barlow"/>
                <a:sym typeface="Barlow"/>
              </a:defRPr>
            </a:lvl1pPr>
            <a:lvl2pPr indent="-273050" lvl="1" marL="914400">
              <a:spcBef>
                <a:spcPts val="0"/>
              </a:spcBef>
              <a:spcAft>
                <a:spcPts val="0"/>
              </a:spcAft>
              <a:buClr>
                <a:schemeClr val="dk1"/>
              </a:buClr>
              <a:buSzPts val="700"/>
              <a:buFont typeface="Barlow"/>
              <a:buChar char="○"/>
              <a:defRPr sz="700">
                <a:latin typeface="Barlow"/>
                <a:ea typeface="Barlow"/>
                <a:cs typeface="Barlow"/>
                <a:sym typeface="Barlow"/>
              </a:defRPr>
            </a:lvl2pPr>
            <a:lvl3pPr indent="-273050" lvl="2" marL="1371600">
              <a:spcBef>
                <a:spcPts val="0"/>
              </a:spcBef>
              <a:spcAft>
                <a:spcPts val="0"/>
              </a:spcAft>
              <a:buClr>
                <a:schemeClr val="dk1"/>
              </a:buClr>
              <a:buSzPts val="700"/>
              <a:buFont typeface="Barlow"/>
              <a:buChar char="■"/>
              <a:defRPr sz="700">
                <a:latin typeface="Barlow"/>
                <a:ea typeface="Barlow"/>
                <a:cs typeface="Barlow"/>
                <a:sym typeface="Barlow"/>
              </a:defRPr>
            </a:lvl3pPr>
            <a:lvl4pPr indent="-273050" lvl="3" marL="1828800">
              <a:spcBef>
                <a:spcPts val="0"/>
              </a:spcBef>
              <a:spcAft>
                <a:spcPts val="0"/>
              </a:spcAft>
              <a:buClr>
                <a:schemeClr val="dk1"/>
              </a:buClr>
              <a:buSzPts val="700"/>
              <a:buFont typeface="Barlow"/>
              <a:buChar char="●"/>
              <a:defRPr sz="700">
                <a:latin typeface="Barlow"/>
                <a:ea typeface="Barlow"/>
                <a:cs typeface="Barlow"/>
                <a:sym typeface="Barlow"/>
              </a:defRPr>
            </a:lvl4pPr>
            <a:lvl5pPr indent="-273050" lvl="4" marL="2286000">
              <a:spcBef>
                <a:spcPts val="0"/>
              </a:spcBef>
              <a:spcAft>
                <a:spcPts val="0"/>
              </a:spcAft>
              <a:buClr>
                <a:schemeClr val="dk1"/>
              </a:buClr>
              <a:buSzPts val="700"/>
              <a:buFont typeface="Barlow"/>
              <a:buChar char="○"/>
              <a:defRPr sz="700">
                <a:latin typeface="Barlow"/>
                <a:ea typeface="Barlow"/>
                <a:cs typeface="Barlow"/>
                <a:sym typeface="Barlow"/>
              </a:defRPr>
            </a:lvl5pPr>
            <a:lvl6pPr indent="-273050" lvl="5" marL="2743200">
              <a:spcBef>
                <a:spcPts val="0"/>
              </a:spcBef>
              <a:spcAft>
                <a:spcPts val="0"/>
              </a:spcAft>
              <a:buClr>
                <a:schemeClr val="dk1"/>
              </a:buClr>
              <a:buSzPts val="700"/>
              <a:buFont typeface="Barlow"/>
              <a:buChar char="■"/>
              <a:defRPr sz="700">
                <a:latin typeface="Barlow"/>
                <a:ea typeface="Barlow"/>
                <a:cs typeface="Barlow"/>
                <a:sym typeface="Barlow"/>
              </a:defRPr>
            </a:lvl6pPr>
            <a:lvl7pPr indent="-273050" lvl="6" marL="3200400">
              <a:spcBef>
                <a:spcPts val="0"/>
              </a:spcBef>
              <a:spcAft>
                <a:spcPts val="0"/>
              </a:spcAft>
              <a:buClr>
                <a:schemeClr val="dk1"/>
              </a:buClr>
              <a:buSzPts val="700"/>
              <a:buFont typeface="Barlow"/>
              <a:buChar char="●"/>
              <a:defRPr sz="700">
                <a:latin typeface="Barlow"/>
                <a:ea typeface="Barlow"/>
                <a:cs typeface="Barlow"/>
                <a:sym typeface="Barlow"/>
              </a:defRPr>
            </a:lvl7pPr>
            <a:lvl8pPr indent="-273050" lvl="7" marL="3657600">
              <a:spcBef>
                <a:spcPts val="0"/>
              </a:spcBef>
              <a:spcAft>
                <a:spcPts val="0"/>
              </a:spcAft>
              <a:buClr>
                <a:schemeClr val="dk1"/>
              </a:buClr>
              <a:buSzPts val="700"/>
              <a:buFont typeface="Barlow"/>
              <a:buChar char="○"/>
              <a:defRPr sz="700">
                <a:latin typeface="Barlow"/>
                <a:ea typeface="Barlow"/>
                <a:cs typeface="Barlow"/>
                <a:sym typeface="Barlow"/>
              </a:defRPr>
            </a:lvl8pPr>
            <a:lvl9pPr indent="-273050" lvl="8" marL="4114800">
              <a:spcBef>
                <a:spcPts val="0"/>
              </a:spcBef>
              <a:spcAft>
                <a:spcPts val="0"/>
              </a:spcAft>
              <a:buClr>
                <a:schemeClr val="dk1"/>
              </a:buClr>
              <a:buSzPts val="700"/>
              <a:buFont typeface="Barlow"/>
              <a:buChar char="■"/>
              <a:defRPr sz="700">
                <a:latin typeface="Barlow"/>
                <a:ea typeface="Barlow"/>
                <a:cs typeface="Barlow"/>
                <a:sym typeface="Barlow"/>
              </a:defRPr>
            </a:lvl9pPr>
          </a:lstStyle>
          <a:p/>
        </p:txBody>
      </p:sp>
      <p:sp>
        <p:nvSpPr>
          <p:cNvPr id="289" name="Google Shape;289;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Image">
  <p:cSld name="CUSTOM_1">
    <p:bg>
      <p:bgPr>
        <a:solidFill>
          <a:schemeClr val="lt2"/>
        </a:solidFill>
      </p:bgPr>
    </p:bg>
    <p:spTree>
      <p:nvGrpSpPr>
        <p:cNvPr id="290" name="Shape 290"/>
        <p:cNvGrpSpPr/>
        <p:nvPr/>
      </p:nvGrpSpPr>
      <p:grpSpPr>
        <a:xfrm>
          <a:off x="0" y="0"/>
          <a:ext cx="0" cy="0"/>
          <a:chOff x="0" y="0"/>
          <a:chExt cx="0" cy="0"/>
        </a:xfrm>
      </p:grpSpPr>
      <p:sp>
        <p:nvSpPr>
          <p:cNvPr id="291" name="Google Shape;291;p51"/>
          <p:cNvSpPr/>
          <p:nvPr>
            <p:ph idx="2" type="pic"/>
          </p:nvPr>
        </p:nvSpPr>
        <p:spPr>
          <a:xfrm>
            <a:off x="5485725" y="523025"/>
            <a:ext cx="3135300" cy="4097700"/>
          </a:xfrm>
          <a:prstGeom prst="roundRect">
            <a:avLst>
              <a:gd fmla="val 16667" name="adj"/>
            </a:avLst>
          </a:prstGeom>
          <a:noFill/>
          <a:ln>
            <a:noFill/>
          </a:ln>
        </p:spPr>
      </p:sp>
      <p:sp>
        <p:nvSpPr>
          <p:cNvPr id="292" name="Google Shape;292;p51"/>
          <p:cNvSpPr txBox="1"/>
          <p:nvPr>
            <p:ph type="title"/>
          </p:nvPr>
        </p:nvSpPr>
        <p:spPr>
          <a:xfrm>
            <a:off x="591441" y="391675"/>
            <a:ext cx="4397400" cy="3178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93" name="Google Shape;293;p51"/>
          <p:cNvSpPr txBox="1"/>
          <p:nvPr>
            <p:ph idx="1" type="body"/>
          </p:nvPr>
        </p:nvSpPr>
        <p:spPr>
          <a:xfrm>
            <a:off x="638750" y="4413181"/>
            <a:ext cx="5537100" cy="310500"/>
          </a:xfrm>
          <a:prstGeom prst="rect">
            <a:avLst/>
          </a:prstGeom>
        </p:spPr>
        <p:txBody>
          <a:bodyPr anchorCtr="0" anchor="b" bIns="91425" lIns="91425" spcFirstLastPara="1" rIns="91425" wrap="square" tIns="91425">
            <a:noAutofit/>
          </a:bodyPr>
          <a:lstStyle>
            <a:lvl1pPr indent="-298450" lvl="0" marL="457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indent="-298450" lvl="1" marL="914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indent="-298450" lvl="2" marL="1371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indent="-298450" lvl="3" marL="1828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indent="-298450" lvl="4" marL="228600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indent="-298450" lvl="5" marL="2743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indent="-298450" lvl="6" marL="3200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indent="-298450" lvl="7" marL="3657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indent="-298450" lvl="8" marL="4114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p:txBody>
      </p:sp>
      <p:sp>
        <p:nvSpPr>
          <p:cNvPr id="294" name="Google Shape;294;p5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als + 5 Images">
  <p:cSld name="CUSTOM_2">
    <p:bg>
      <p:bgPr>
        <a:solidFill>
          <a:schemeClr val="dk1"/>
        </a:solidFill>
      </p:bgPr>
    </p:bg>
    <p:spTree>
      <p:nvGrpSpPr>
        <p:cNvPr id="295" name="Shape 295"/>
        <p:cNvGrpSpPr/>
        <p:nvPr/>
      </p:nvGrpSpPr>
      <p:grpSpPr>
        <a:xfrm>
          <a:off x="0" y="0"/>
          <a:ext cx="0" cy="0"/>
          <a:chOff x="0" y="0"/>
          <a:chExt cx="0" cy="0"/>
        </a:xfrm>
      </p:grpSpPr>
      <p:sp>
        <p:nvSpPr>
          <p:cNvPr id="296" name="Google Shape;296;p52"/>
          <p:cNvSpPr txBox="1"/>
          <p:nvPr>
            <p:ph idx="1" type="body"/>
          </p:nvPr>
        </p:nvSpPr>
        <p:spPr>
          <a:xfrm>
            <a:off x="5481425"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7" name="Google Shape;297;p52"/>
          <p:cNvSpPr txBox="1"/>
          <p:nvPr>
            <p:ph idx="2" type="body"/>
          </p:nvPr>
        </p:nvSpPr>
        <p:spPr>
          <a:xfrm>
            <a:off x="3918400" y="27157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8" name="Google Shape;298;p52"/>
          <p:cNvSpPr txBox="1"/>
          <p:nvPr>
            <p:ph idx="3" type="body"/>
          </p:nvPr>
        </p:nvSpPr>
        <p:spPr>
          <a:xfrm>
            <a:off x="2349550"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9" name="Google Shape;299;p52"/>
          <p:cNvSpPr txBox="1"/>
          <p:nvPr>
            <p:ph idx="4"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00" name="Google Shape;300;p52"/>
          <p:cNvSpPr txBox="1"/>
          <p:nvPr>
            <p:ph idx="5"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01" name="Google Shape;301;p52"/>
          <p:cNvSpPr txBox="1"/>
          <p:nvPr>
            <p:ph idx="6" type="body"/>
          </p:nvPr>
        </p:nvSpPr>
        <p:spPr>
          <a:xfrm>
            <a:off x="70444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02" name="Google Shape;302;p52"/>
          <p:cNvCxnSpPr/>
          <p:nvPr/>
        </p:nvCxnSpPr>
        <p:spPr>
          <a:xfrm rot="10800000">
            <a:off x="827250" y="1481375"/>
            <a:ext cx="7489500" cy="0"/>
          </a:xfrm>
          <a:prstGeom prst="straightConnector1">
            <a:avLst/>
          </a:prstGeom>
          <a:noFill/>
          <a:ln cap="flat" cmpd="sng" w="19050">
            <a:solidFill>
              <a:schemeClr val="accent1"/>
            </a:solidFill>
            <a:prstDash val="solid"/>
            <a:round/>
            <a:headEnd len="med" w="med" type="none"/>
            <a:tailEnd len="med" w="med" type="none"/>
          </a:ln>
        </p:spPr>
      </p:cxnSp>
      <p:sp>
        <p:nvSpPr>
          <p:cNvPr id="303" name="Google Shape;303;p52"/>
          <p:cNvSpPr/>
          <p:nvPr>
            <p:ph idx="7" type="pic"/>
          </p:nvPr>
        </p:nvSpPr>
        <p:spPr>
          <a:xfrm>
            <a:off x="7049625" y="523025"/>
            <a:ext cx="1305900" cy="1918500"/>
          </a:xfrm>
          <a:prstGeom prst="roundRect">
            <a:avLst>
              <a:gd fmla="val 16667" name="adj"/>
            </a:avLst>
          </a:prstGeom>
          <a:noFill/>
          <a:ln>
            <a:noFill/>
          </a:ln>
        </p:spPr>
      </p:sp>
      <p:sp>
        <p:nvSpPr>
          <p:cNvPr id="304" name="Google Shape;304;p52"/>
          <p:cNvSpPr/>
          <p:nvPr>
            <p:ph idx="8" type="pic"/>
          </p:nvPr>
        </p:nvSpPr>
        <p:spPr>
          <a:xfrm>
            <a:off x="784775" y="522100"/>
            <a:ext cx="1305900" cy="1918500"/>
          </a:xfrm>
          <a:prstGeom prst="roundRect">
            <a:avLst>
              <a:gd fmla="val 16667" name="adj"/>
            </a:avLst>
          </a:prstGeom>
          <a:noFill/>
          <a:ln>
            <a:noFill/>
          </a:ln>
        </p:spPr>
      </p:sp>
      <p:sp>
        <p:nvSpPr>
          <p:cNvPr id="305" name="Google Shape;305;p52"/>
          <p:cNvSpPr/>
          <p:nvPr>
            <p:ph idx="9" type="pic"/>
          </p:nvPr>
        </p:nvSpPr>
        <p:spPr>
          <a:xfrm>
            <a:off x="2343950" y="523500"/>
            <a:ext cx="1305900" cy="1918500"/>
          </a:xfrm>
          <a:prstGeom prst="roundRect">
            <a:avLst>
              <a:gd fmla="val 16667" name="adj"/>
            </a:avLst>
          </a:prstGeom>
          <a:noFill/>
          <a:ln>
            <a:noFill/>
          </a:ln>
        </p:spPr>
      </p:sp>
      <p:sp>
        <p:nvSpPr>
          <p:cNvPr id="306" name="Google Shape;306;p52"/>
          <p:cNvSpPr/>
          <p:nvPr>
            <p:ph idx="13" type="pic"/>
          </p:nvPr>
        </p:nvSpPr>
        <p:spPr>
          <a:xfrm>
            <a:off x="3915213" y="523500"/>
            <a:ext cx="1305900" cy="1918500"/>
          </a:xfrm>
          <a:prstGeom prst="roundRect">
            <a:avLst>
              <a:gd fmla="val 16667" name="adj"/>
            </a:avLst>
          </a:prstGeom>
          <a:noFill/>
          <a:ln>
            <a:noFill/>
          </a:ln>
        </p:spPr>
      </p:sp>
      <p:sp>
        <p:nvSpPr>
          <p:cNvPr id="307" name="Google Shape;307;p52"/>
          <p:cNvSpPr/>
          <p:nvPr>
            <p:ph idx="14" type="pic"/>
          </p:nvPr>
        </p:nvSpPr>
        <p:spPr>
          <a:xfrm>
            <a:off x="5490975" y="523500"/>
            <a:ext cx="1305900" cy="1918500"/>
          </a:xfrm>
          <a:prstGeom prst="roundRect">
            <a:avLst>
              <a:gd fmla="val 16667" name="adj"/>
            </a:avLst>
          </a:prstGeom>
          <a:noFill/>
          <a:ln>
            <a:noFill/>
          </a:ln>
        </p:spPr>
      </p:sp>
      <p:sp>
        <p:nvSpPr>
          <p:cNvPr id="308" name="Google Shape;308;p52"/>
          <p:cNvSpPr txBox="1"/>
          <p:nvPr>
            <p:ph idx="15"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09" name="Google Shape;309;p52"/>
          <p:cNvSpPr txBox="1"/>
          <p:nvPr>
            <p:ph idx="16"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310" name="Google Shape;310;p52"/>
          <p:cNvSpPr txBox="1"/>
          <p:nvPr>
            <p:ph idx="17"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1" name="Google Shape;311;p52"/>
          <p:cNvSpPr txBox="1"/>
          <p:nvPr>
            <p:ph idx="18" type="body"/>
          </p:nvPr>
        </p:nvSpPr>
        <p:spPr>
          <a:xfrm>
            <a:off x="391548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2" name="Google Shape;312;p52"/>
          <p:cNvSpPr txBox="1"/>
          <p:nvPr>
            <p:ph idx="19" type="body"/>
          </p:nvPr>
        </p:nvSpPr>
        <p:spPr>
          <a:xfrm>
            <a:off x="5479963"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3" name="Google Shape;313;p52"/>
          <p:cNvSpPr txBox="1"/>
          <p:nvPr>
            <p:ph idx="20" type="body"/>
          </p:nvPr>
        </p:nvSpPr>
        <p:spPr>
          <a:xfrm>
            <a:off x="704733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4" name="Google Shape;314;p5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rategy Canvas / Line Graph">
  <p:cSld name="CUSTOM_3">
    <p:bg>
      <p:bgPr>
        <a:solidFill>
          <a:schemeClr val="dk1"/>
        </a:solidFill>
      </p:bgPr>
    </p:bg>
    <p:spTree>
      <p:nvGrpSpPr>
        <p:cNvPr id="315" name="Shape 315"/>
        <p:cNvGrpSpPr/>
        <p:nvPr/>
      </p:nvGrpSpPr>
      <p:grpSpPr>
        <a:xfrm>
          <a:off x="0" y="0"/>
          <a:ext cx="0" cy="0"/>
          <a:chOff x="0" y="0"/>
          <a:chExt cx="0" cy="0"/>
        </a:xfrm>
      </p:grpSpPr>
      <p:sp>
        <p:nvSpPr>
          <p:cNvPr id="316" name="Google Shape;316;p53"/>
          <p:cNvSpPr txBox="1"/>
          <p:nvPr>
            <p:ph idx="1" type="body"/>
          </p:nvPr>
        </p:nvSpPr>
        <p:spPr>
          <a:xfrm>
            <a:off x="3917825" y="4024920"/>
            <a:ext cx="44412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17" name="Google Shape;317;p53"/>
          <p:cNvSpPr txBox="1"/>
          <p:nvPr>
            <p:ph idx="2" type="subTitle"/>
          </p:nvPr>
        </p:nvSpPr>
        <p:spPr>
          <a:xfrm>
            <a:off x="783675" y="3967895"/>
            <a:ext cx="2877600" cy="431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p:txBody>
      </p:sp>
      <p:sp>
        <p:nvSpPr>
          <p:cNvPr id="318" name="Google Shape;318;p5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4">
    <p:spTree>
      <p:nvGrpSpPr>
        <p:cNvPr id="319" name="Shape 319"/>
        <p:cNvGrpSpPr/>
        <p:nvPr/>
      </p:nvGrpSpPr>
      <p:grpSpPr>
        <a:xfrm>
          <a:off x="0" y="0"/>
          <a:ext cx="0" cy="0"/>
          <a:chOff x="0" y="0"/>
          <a:chExt cx="0" cy="0"/>
        </a:xfrm>
      </p:grpSpPr>
      <p:sp>
        <p:nvSpPr>
          <p:cNvPr id="320" name="Google Shape;320;p54"/>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321" name="Google Shape;321;p54"/>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p:txBody>
      </p:sp>
      <p:sp>
        <p:nvSpPr>
          <p:cNvPr id="322" name="Google Shape;322;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s / Objectives">
  <p:cSld name="CUSTOM_5">
    <p:bg>
      <p:bgPr>
        <a:solidFill>
          <a:schemeClr val="dk1"/>
        </a:solidFill>
      </p:bgPr>
    </p:bg>
    <p:spTree>
      <p:nvGrpSpPr>
        <p:cNvPr id="323" name="Shape 323"/>
        <p:cNvGrpSpPr/>
        <p:nvPr/>
      </p:nvGrpSpPr>
      <p:grpSpPr>
        <a:xfrm>
          <a:off x="0" y="0"/>
          <a:ext cx="0" cy="0"/>
          <a:chOff x="0" y="0"/>
          <a:chExt cx="0" cy="0"/>
        </a:xfrm>
      </p:grpSpPr>
      <p:sp>
        <p:nvSpPr>
          <p:cNvPr id="324" name="Google Shape;324;p55"/>
          <p:cNvSpPr/>
          <p:nvPr/>
        </p:nvSpPr>
        <p:spPr>
          <a:xfrm rot="-5400000">
            <a:off x="4090300" y="-436575"/>
            <a:ext cx="4099200" cy="6015000"/>
          </a:xfrm>
          <a:prstGeom prst="round2SameRect">
            <a:avLst>
              <a:gd fmla="val 16667" name="adj1"/>
              <a:gd fmla="val 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25" name="Google Shape;325;p55"/>
          <p:cNvSpPr txBox="1"/>
          <p:nvPr>
            <p:ph idx="1" type="body"/>
          </p:nvPr>
        </p:nvSpPr>
        <p:spPr>
          <a:xfrm>
            <a:off x="3918400"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6" name="Google Shape;326;p55"/>
          <p:cNvSpPr txBox="1"/>
          <p:nvPr>
            <p:ph idx="2" type="body"/>
          </p:nvPr>
        </p:nvSpPr>
        <p:spPr>
          <a:xfrm>
            <a:off x="3918400"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7" name="Google Shape;327;p55"/>
          <p:cNvSpPr txBox="1"/>
          <p:nvPr>
            <p:ph idx="3" type="body"/>
          </p:nvPr>
        </p:nvSpPr>
        <p:spPr>
          <a:xfrm>
            <a:off x="7044450" y="36805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8" name="Google Shape;328;p55"/>
          <p:cNvSpPr txBox="1"/>
          <p:nvPr>
            <p:ph idx="4" type="body"/>
          </p:nvPr>
        </p:nvSpPr>
        <p:spPr>
          <a:xfrm>
            <a:off x="7044450" y="37806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9" name="Google Shape;329;p55"/>
          <p:cNvSpPr/>
          <p:nvPr>
            <p:ph idx="5" type="pic"/>
          </p:nvPr>
        </p:nvSpPr>
        <p:spPr>
          <a:xfrm>
            <a:off x="7049625" y="1588125"/>
            <a:ext cx="1305900" cy="1918500"/>
          </a:xfrm>
          <a:prstGeom prst="roundRect">
            <a:avLst>
              <a:gd fmla="val 16667" name="adj"/>
            </a:avLst>
          </a:prstGeom>
          <a:noFill/>
          <a:ln>
            <a:noFill/>
          </a:ln>
        </p:spPr>
      </p:sp>
      <p:sp>
        <p:nvSpPr>
          <p:cNvPr id="330" name="Google Shape;330;p55"/>
          <p:cNvSpPr/>
          <p:nvPr>
            <p:ph idx="6" type="pic"/>
          </p:nvPr>
        </p:nvSpPr>
        <p:spPr>
          <a:xfrm>
            <a:off x="3915213" y="1588600"/>
            <a:ext cx="1305900" cy="1918500"/>
          </a:xfrm>
          <a:prstGeom prst="roundRect">
            <a:avLst>
              <a:gd fmla="val 16667" name="adj"/>
            </a:avLst>
          </a:prstGeom>
          <a:noFill/>
          <a:ln>
            <a:noFill/>
          </a:ln>
        </p:spPr>
      </p:sp>
      <p:sp>
        <p:nvSpPr>
          <p:cNvPr id="331" name="Google Shape;331;p55"/>
          <p:cNvSpPr/>
          <p:nvPr>
            <p:ph idx="7" type="pic"/>
          </p:nvPr>
        </p:nvSpPr>
        <p:spPr>
          <a:xfrm>
            <a:off x="5490975" y="1588600"/>
            <a:ext cx="1305900" cy="1918500"/>
          </a:xfrm>
          <a:prstGeom prst="roundRect">
            <a:avLst>
              <a:gd fmla="val 16667" name="adj"/>
            </a:avLst>
          </a:prstGeom>
          <a:noFill/>
          <a:ln>
            <a:noFill/>
          </a:ln>
        </p:spPr>
      </p:sp>
      <p:sp>
        <p:nvSpPr>
          <p:cNvPr id="332" name="Google Shape;332;p55"/>
          <p:cNvSpPr txBox="1"/>
          <p:nvPr>
            <p:ph idx="8" type="subTitle"/>
          </p:nvPr>
        </p:nvSpPr>
        <p:spPr>
          <a:xfrm>
            <a:off x="3918800"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3" name="Google Shape;333;p55"/>
          <p:cNvSpPr txBox="1"/>
          <p:nvPr>
            <p:ph idx="9" type="subTitle"/>
          </p:nvPr>
        </p:nvSpPr>
        <p:spPr>
          <a:xfrm>
            <a:off x="5484775"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4" name="Google Shape;334;p55"/>
          <p:cNvSpPr txBox="1"/>
          <p:nvPr>
            <p:ph idx="13" type="subTitle"/>
          </p:nvPr>
        </p:nvSpPr>
        <p:spPr>
          <a:xfrm>
            <a:off x="7050750" y="10327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5" name="Google Shape;335;p55"/>
          <p:cNvSpPr txBox="1"/>
          <p:nvPr>
            <p:ph idx="14" type="body"/>
          </p:nvPr>
        </p:nvSpPr>
        <p:spPr>
          <a:xfrm>
            <a:off x="507400" y="1828050"/>
            <a:ext cx="2136300" cy="29733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2"/>
              </a:buClr>
              <a:buSzPts val="2800"/>
              <a:buChar char="●"/>
              <a:defRPr sz="2800">
                <a:solidFill>
                  <a:schemeClr val="accent2"/>
                </a:solidFill>
              </a:defRPr>
            </a:lvl1pPr>
            <a:lvl2pPr indent="-406400" lvl="1" marL="914400">
              <a:spcBef>
                <a:spcPts val="0"/>
              </a:spcBef>
              <a:spcAft>
                <a:spcPts val="0"/>
              </a:spcAft>
              <a:buClr>
                <a:schemeClr val="accent2"/>
              </a:buClr>
              <a:buSzPts val="2800"/>
              <a:buChar char="○"/>
              <a:defRPr sz="2800">
                <a:solidFill>
                  <a:schemeClr val="accent2"/>
                </a:solidFill>
              </a:defRPr>
            </a:lvl2pPr>
            <a:lvl3pPr indent="-406400" lvl="2" marL="1371600">
              <a:spcBef>
                <a:spcPts val="0"/>
              </a:spcBef>
              <a:spcAft>
                <a:spcPts val="0"/>
              </a:spcAft>
              <a:buClr>
                <a:schemeClr val="accent2"/>
              </a:buClr>
              <a:buSzPts val="2800"/>
              <a:buChar char="■"/>
              <a:defRPr sz="2800">
                <a:solidFill>
                  <a:schemeClr val="accent2"/>
                </a:solidFill>
              </a:defRPr>
            </a:lvl3pPr>
            <a:lvl4pPr indent="-406400" lvl="3" marL="1828800">
              <a:spcBef>
                <a:spcPts val="0"/>
              </a:spcBef>
              <a:spcAft>
                <a:spcPts val="0"/>
              </a:spcAft>
              <a:buClr>
                <a:schemeClr val="accent2"/>
              </a:buClr>
              <a:buSzPts val="2800"/>
              <a:buChar char="●"/>
              <a:defRPr sz="2800">
                <a:solidFill>
                  <a:schemeClr val="accent2"/>
                </a:solidFill>
              </a:defRPr>
            </a:lvl4pPr>
            <a:lvl5pPr indent="-406400" lvl="4" marL="2286000">
              <a:spcBef>
                <a:spcPts val="0"/>
              </a:spcBef>
              <a:spcAft>
                <a:spcPts val="0"/>
              </a:spcAft>
              <a:buClr>
                <a:schemeClr val="accent2"/>
              </a:buClr>
              <a:buSzPts val="2800"/>
              <a:buChar char="○"/>
              <a:defRPr sz="2800">
                <a:solidFill>
                  <a:schemeClr val="accent2"/>
                </a:solidFill>
              </a:defRPr>
            </a:lvl5pPr>
            <a:lvl6pPr indent="-406400" lvl="5" marL="2743200">
              <a:spcBef>
                <a:spcPts val="0"/>
              </a:spcBef>
              <a:spcAft>
                <a:spcPts val="0"/>
              </a:spcAft>
              <a:buClr>
                <a:schemeClr val="accent2"/>
              </a:buClr>
              <a:buSzPts val="2800"/>
              <a:buChar char="■"/>
              <a:defRPr sz="2800">
                <a:solidFill>
                  <a:schemeClr val="accent2"/>
                </a:solidFill>
              </a:defRPr>
            </a:lvl6pPr>
            <a:lvl7pPr indent="-406400" lvl="6" marL="3200400">
              <a:spcBef>
                <a:spcPts val="0"/>
              </a:spcBef>
              <a:spcAft>
                <a:spcPts val="0"/>
              </a:spcAft>
              <a:buClr>
                <a:schemeClr val="accent2"/>
              </a:buClr>
              <a:buSzPts val="2800"/>
              <a:buChar char="●"/>
              <a:defRPr sz="2800">
                <a:solidFill>
                  <a:schemeClr val="accent2"/>
                </a:solidFill>
              </a:defRPr>
            </a:lvl7pPr>
            <a:lvl8pPr indent="-406400" lvl="7" marL="3657600">
              <a:spcBef>
                <a:spcPts val="0"/>
              </a:spcBef>
              <a:spcAft>
                <a:spcPts val="0"/>
              </a:spcAft>
              <a:buClr>
                <a:schemeClr val="accent2"/>
              </a:buClr>
              <a:buSzPts val="2800"/>
              <a:buChar char="○"/>
              <a:defRPr sz="2800">
                <a:solidFill>
                  <a:schemeClr val="accent2"/>
                </a:solidFill>
              </a:defRPr>
            </a:lvl8pPr>
            <a:lvl9pPr indent="-406400" lvl="8" marL="4114800">
              <a:spcBef>
                <a:spcPts val="0"/>
              </a:spcBef>
              <a:spcAft>
                <a:spcPts val="0"/>
              </a:spcAft>
              <a:buClr>
                <a:schemeClr val="accent2"/>
              </a:buClr>
              <a:buSzPts val="2800"/>
              <a:buChar char="■"/>
              <a:defRPr sz="2800">
                <a:solidFill>
                  <a:schemeClr val="accent2"/>
                </a:solidFill>
              </a:defRPr>
            </a:lvl9pPr>
          </a:lstStyle>
          <a:p/>
        </p:txBody>
      </p:sp>
      <p:sp>
        <p:nvSpPr>
          <p:cNvPr id="336" name="Google Shape;336;p55"/>
          <p:cNvSpPr txBox="1"/>
          <p:nvPr>
            <p:ph idx="15" type="body"/>
          </p:nvPr>
        </p:nvSpPr>
        <p:spPr>
          <a:xfrm>
            <a:off x="5481425"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37" name="Google Shape;337;p55"/>
          <p:cNvSpPr txBox="1"/>
          <p:nvPr>
            <p:ph idx="16" type="body"/>
          </p:nvPr>
        </p:nvSpPr>
        <p:spPr>
          <a:xfrm>
            <a:off x="5481425"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38" name="Google Shape;338;p5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32">
          <p15:clr>
            <a:srgbClr val="E46962"/>
          </p15:clr>
        </p15:guide>
        <p15:guide id="2" orient="horz" pos="2088">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on Plan + 5 Images">
  <p:cSld name="CUSTOM_6">
    <p:bg>
      <p:bgPr>
        <a:solidFill>
          <a:schemeClr val="accent6"/>
        </a:solidFill>
      </p:bgPr>
    </p:bg>
    <p:spTree>
      <p:nvGrpSpPr>
        <p:cNvPr id="339" name="Shape 339"/>
        <p:cNvGrpSpPr/>
        <p:nvPr/>
      </p:nvGrpSpPr>
      <p:grpSpPr>
        <a:xfrm>
          <a:off x="0" y="0"/>
          <a:ext cx="0" cy="0"/>
          <a:chOff x="0" y="0"/>
          <a:chExt cx="0" cy="0"/>
        </a:xfrm>
      </p:grpSpPr>
      <p:sp>
        <p:nvSpPr>
          <p:cNvPr id="340" name="Google Shape;340;p56"/>
          <p:cNvSpPr txBox="1"/>
          <p:nvPr>
            <p:ph idx="1"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41" name="Google Shape;341;p56"/>
          <p:cNvSpPr txBox="1"/>
          <p:nvPr>
            <p:ph idx="2"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42" name="Google Shape;342;p56"/>
          <p:cNvCxnSpPr/>
          <p:nvPr/>
        </p:nvCxnSpPr>
        <p:spPr>
          <a:xfrm rot="10800000">
            <a:off x="827250" y="1481375"/>
            <a:ext cx="7489500" cy="0"/>
          </a:xfrm>
          <a:prstGeom prst="straightConnector1">
            <a:avLst/>
          </a:prstGeom>
          <a:noFill/>
          <a:ln cap="flat" cmpd="sng" w="19050">
            <a:solidFill>
              <a:schemeClr val="accent2"/>
            </a:solidFill>
            <a:prstDash val="solid"/>
            <a:round/>
            <a:headEnd len="med" w="med" type="none"/>
            <a:tailEnd len="med" w="med" type="none"/>
          </a:ln>
        </p:spPr>
      </p:cxnSp>
      <p:sp>
        <p:nvSpPr>
          <p:cNvPr id="343" name="Google Shape;343;p56"/>
          <p:cNvSpPr/>
          <p:nvPr>
            <p:ph idx="3" type="pic"/>
          </p:nvPr>
        </p:nvSpPr>
        <p:spPr>
          <a:xfrm>
            <a:off x="7049625" y="523025"/>
            <a:ext cx="1305900" cy="1918500"/>
          </a:xfrm>
          <a:prstGeom prst="roundRect">
            <a:avLst>
              <a:gd fmla="val 16667" name="adj"/>
            </a:avLst>
          </a:prstGeom>
          <a:noFill/>
          <a:ln>
            <a:noFill/>
          </a:ln>
        </p:spPr>
      </p:sp>
      <p:sp>
        <p:nvSpPr>
          <p:cNvPr id="344" name="Google Shape;344;p56"/>
          <p:cNvSpPr/>
          <p:nvPr>
            <p:ph idx="4" type="pic"/>
          </p:nvPr>
        </p:nvSpPr>
        <p:spPr>
          <a:xfrm>
            <a:off x="784775" y="522100"/>
            <a:ext cx="1305900" cy="1918500"/>
          </a:xfrm>
          <a:prstGeom prst="roundRect">
            <a:avLst>
              <a:gd fmla="val 16667" name="adj"/>
            </a:avLst>
          </a:prstGeom>
          <a:noFill/>
          <a:ln>
            <a:noFill/>
          </a:ln>
        </p:spPr>
      </p:sp>
      <p:sp>
        <p:nvSpPr>
          <p:cNvPr id="345" name="Google Shape;345;p56"/>
          <p:cNvSpPr/>
          <p:nvPr>
            <p:ph idx="5" type="pic"/>
          </p:nvPr>
        </p:nvSpPr>
        <p:spPr>
          <a:xfrm>
            <a:off x="2343950" y="523500"/>
            <a:ext cx="1305900" cy="1918500"/>
          </a:xfrm>
          <a:prstGeom prst="roundRect">
            <a:avLst>
              <a:gd fmla="val 16667" name="adj"/>
            </a:avLst>
          </a:prstGeom>
          <a:noFill/>
          <a:ln>
            <a:noFill/>
          </a:ln>
        </p:spPr>
      </p:sp>
      <p:sp>
        <p:nvSpPr>
          <p:cNvPr id="346" name="Google Shape;346;p56"/>
          <p:cNvSpPr/>
          <p:nvPr>
            <p:ph idx="6" type="pic"/>
          </p:nvPr>
        </p:nvSpPr>
        <p:spPr>
          <a:xfrm>
            <a:off x="3915213" y="523500"/>
            <a:ext cx="1305900" cy="1918500"/>
          </a:xfrm>
          <a:prstGeom prst="roundRect">
            <a:avLst>
              <a:gd fmla="val 16667" name="adj"/>
            </a:avLst>
          </a:prstGeom>
          <a:noFill/>
          <a:ln>
            <a:noFill/>
          </a:ln>
        </p:spPr>
      </p:sp>
      <p:sp>
        <p:nvSpPr>
          <p:cNvPr id="347" name="Google Shape;347;p56"/>
          <p:cNvSpPr/>
          <p:nvPr>
            <p:ph idx="7" type="pic"/>
          </p:nvPr>
        </p:nvSpPr>
        <p:spPr>
          <a:xfrm>
            <a:off x="5490975" y="523500"/>
            <a:ext cx="1305900" cy="1918500"/>
          </a:xfrm>
          <a:prstGeom prst="roundRect">
            <a:avLst>
              <a:gd fmla="val 16667" name="adj"/>
            </a:avLst>
          </a:prstGeom>
          <a:noFill/>
          <a:ln>
            <a:noFill/>
          </a:ln>
        </p:spPr>
      </p:sp>
      <p:sp>
        <p:nvSpPr>
          <p:cNvPr id="348" name="Google Shape;348;p56"/>
          <p:cNvSpPr txBox="1"/>
          <p:nvPr>
            <p:ph idx="8"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49" name="Google Shape;349;p56"/>
          <p:cNvSpPr txBox="1"/>
          <p:nvPr>
            <p:ph idx="9"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p:txBody>
      </p:sp>
      <p:sp>
        <p:nvSpPr>
          <p:cNvPr id="350" name="Google Shape;350;p56"/>
          <p:cNvSpPr txBox="1"/>
          <p:nvPr>
            <p:ph idx="13"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1" name="Google Shape;351;p56"/>
          <p:cNvSpPr txBox="1"/>
          <p:nvPr>
            <p:ph idx="14" type="body"/>
          </p:nvPr>
        </p:nvSpPr>
        <p:spPr>
          <a:xfrm>
            <a:off x="23495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2" name="Google Shape;352;p56"/>
          <p:cNvSpPr txBox="1"/>
          <p:nvPr>
            <p:ph idx="15" type="body"/>
          </p:nvPr>
        </p:nvSpPr>
        <p:spPr>
          <a:xfrm>
            <a:off x="39078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3" name="Google Shape;353;p56"/>
          <p:cNvSpPr txBox="1"/>
          <p:nvPr>
            <p:ph idx="16" type="body"/>
          </p:nvPr>
        </p:nvSpPr>
        <p:spPr>
          <a:xfrm>
            <a:off x="39078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4" name="Google Shape;354;p56"/>
          <p:cNvSpPr txBox="1"/>
          <p:nvPr>
            <p:ph idx="17" type="body"/>
          </p:nvPr>
        </p:nvSpPr>
        <p:spPr>
          <a:xfrm>
            <a:off x="5496525"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5" name="Google Shape;355;p56"/>
          <p:cNvSpPr txBox="1"/>
          <p:nvPr>
            <p:ph idx="18" type="body"/>
          </p:nvPr>
        </p:nvSpPr>
        <p:spPr>
          <a:xfrm>
            <a:off x="5496525"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6" name="Google Shape;356;p56"/>
          <p:cNvSpPr txBox="1"/>
          <p:nvPr>
            <p:ph idx="19" type="body"/>
          </p:nvPr>
        </p:nvSpPr>
        <p:spPr>
          <a:xfrm>
            <a:off x="70852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7" name="Google Shape;357;p56"/>
          <p:cNvSpPr txBox="1"/>
          <p:nvPr>
            <p:ph idx="20" type="body"/>
          </p:nvPr>
        </p:nvSpPr>
        <p:spPr>
          <a:xfrm>
            <a:off x="70852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8" name="Google Shape;358;p5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Graphic">
  <p:cSld name="CUSTOM_9">
    <p:bg>
      <p:bgPr>
        <a:solidFill>
          <a:schemeClr val="dk1"/>
        </a:solidFill>
      </p:bgPr>
    </p:bg>
    <p:spTree>
      <p:nvGrpSpPr>
        <p:cNvPr id="359" name="Shape 359"/>
        <p:cNvGrpSpPr/>
        <p:nvPr/>
      </p:nvGrpSpPr>
      <p:grpSpPr>
        <a:xfrm>
          <a:off x="0" y="0"/>
          <a:ext cx="0" cy="0"/>
          <a:chOff x="0" y="0"/>
          <a:chExt cx="0" cy="0"/>
        </a:xfrm>
      </p:grpSpPr>
      <p:sp>
        <p:nvSpPr>
          <p:cNvPr id="360" name="Google Shape;360;p57"/>
          <p:cNvSpPr txBox="1"/>
          <p:nvPr>
            <p:ph idx="1" type="body"/>
          </p:nvPr>
        </p:nvSpPr>
        <p:spPr>
          <a:xfrm>
            <a:off x="3133000" y="514275"/>
            <a:ext cx="38907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1" name="Google Shape;361;p57"/>
          <p:cNvSpPr txBox="1"/>
          <p:nvPr>
            <p:ph idx="2" type="body"/>
          </p:nvPr>
        </p:nvSpPr>
        <p:spPr>
          <a:xfrm>
            <a:off x="657679" y="436194"/>
            <a:ext cx="2278800" cy="1985100"/>
          </a:xfrm>
          <a:prstGeom prst="rect">
            <a:avLst/>
          </a:prstGeom>
        </p:spPr>
        <p:txBody>
          <a:bodyPr anchorCtr="0" anchor="t" bIns="91425" lIns="91425" spcFirstLastPara="1" rIns="91425" wrap="square" tIns="91425">
            <a:noAutofit/>
          </a:bodyPr>
          <a:lstStyle>
            <a:lvl1pPr indent="-406400" lvl="0" marL="457200">
              <a:lnSpc>
                <a:spcPct val="80000"/>
              </a:lnSpc>
              <a:spcBef>
                <a:spcPts val="0"/>
              </a:spcBef>
              <a:spcAft>
                <a:spcPts val="0"/>
              </a:spcAft>
              <a:buClr>
                <a:schemeClr val="accent2"/>
              </a:buClr>
              <a:buSzPts val="2800"/>
              <a:buChar char="●"/>
              <a:defRPr sz="2800">
                <a:solidFill>
                  <a:schemeClr val="accent2"/>
                </a:solidFill>
              </a:defRPr>
            </a:lvl1pPr>
            <a:lvl2pPr indent="-406400" lvl="1" marL="914400">
              <a:lnSpc>
                <a:spcPct val="80000"/>
              </a:lnSpc>
              <a:spcBef>
                <a:spcPts val="0"/>
              </a:spcBef>
              <a:spcAft>
                <a:spcPts val="0"/>
              </a:spcAft>
              <a:buClr>
                <a:schemeClr val="accent2"/>
              </a:buClr>
              <a:buSzPts val="2800"/>
              <a:buChar char="○"/>
              <a:defRPr sz="2800">
                <a:solidFill>
                  <a:schemeClr val="accent2"/>
                </a:solidFill>
              </a:defRPr>
            </a:lvl2pPr>
            <a:lvl3pPr indent="-406400" lvl="2" marL="1371600">
              <a:lnSpc>
                <a:spcPct val="80000"/>
              </a:lnSpc>
              <a:spcBef>
                <a:spcPts val="0"/>
              </a:spcBef>
              <a:spcAft>
                <a:spcPts val="0"/>
              </a:spcAft>
              <a:buClr>
                <a:schemeClr val="accent2"/>
              </a:buClr>
              <a:buSzPts val="2800"/>
              <a:buChar char="■"/>
              <a:defRPr sz="2800">
                <a:solidFill>
                  <a:schemeClr val="accent2"/>
                </a:solidFill>
              </a:defRPr>
            </a:lvl3pPr>
            <a:lvl4pPr indent="-406400" lvl="3" marL="1828800">
              <a:lnSpc>
                <a:spcPct val="80000"/>
              </a:lnSpc>
              <a:spcBef>
                <a:spcPts val="0"/>
              </a:spcBef>
              <a:spcAft>
                <a:spcPts val="0"/>
              </a:spcAft>
              <a:buClr>
                <a:schemeClr val="accent2"/>
              </a:buClr>
              <a:buSzPts val="2800"/>
              <a:buChar char="●"/>
              <a:defRPr sz="2800">
                <a:solidFill>
                  <a:schemeClr val="accent2"/>
                </a:solidFill>
              </a:defRPr>
            </a:lvl4pPr>
            <a:lvl5pPr indent="-406400" lvl="4" marL="2286000">
              <a:lnSpc>
                <a:spcPct val="80000"/>
              </a:lnSpc>
              <a:spcBef>
                <a:spcPts val="0"/>
              </a:spcBef>
              <a:spcAft>
                <a:spcPts val="0"/>
              </a:spcAft>
              <a:buClr>
                <a:schemeClr val="accent2"/>
              </a:buClr>
              <a:buSzPts val="2800"/>
              <a:buChar char="○"/>
              <a:defRPr sz="2800">
                <a:solidFill>
                  <a:schemeClr val="accent2"/>
                </a:solidFill>
              </a:defRPr>
            </a:lvl5pPr>
            <a:lvl6pPr indent="-406400" lvl="5" marL="2743200">
              <a:lnSpc>
                <a:spcPct val="80000"/>
              </a:lnSpc>
              <a:spcBef>
                <a:spcPts val="0"/>
              </a:spcBef>
              <a:spcAft>
                <a:spcPts val="0"/>
              </a:spcAft>
              <a:buClr>
                <a:schemeClr val="accent2"/>
              </a:buClr>
              <a:buSzPts val="2800"/>
              <a:buChar char="■"/>
              <a:defRPr sz="2800">
                <a:solidFill>
                  <a:schemeClr val="accent2"/>
                </a:solidFill>
              </a:defRPr>
            </a:lvl6pPr>
            <a:lvl7pPr indent="-406400" lvl="6" marL="3200400">
              <a:lnSpc>
                <a:spcPct val="80000"/>
              </a:lnSpc>
              <a:spcBef>
                <a:spcPts val="0"/>
              </a:spcBef>
              <a:spcAft>
                <a:spcPts val="0"/>
              </a:spcAft>
              <a:buClr>
                <a:schemeClr val="accent2"/>
              </a:buClr>
              <a:buSzPts val="2800"/>
              <a:buChar char="●"/>
              <a:defRPr sz="2800">
                <a:solidFill>
                  <a:schemeClr val="accent2"/>
                </a:solidFill>
              </a:defRPr>
            </a:lvl7pPr>
            <a:lvl8pPr indent="-406400" lvl="7" marL="3657600">
              <a:lnSpc>
                <a:spcPct val="80000"/>
              </a:lnSpc>
              <a:spcBef>
                <a:spcPts val="0"/>
              </a:spcBef>
              <a:spcAft>
                <a:spcPts val="0"/>
              </a:spcAft>
              <a:buClr>
                <a:schemeClr val="accent2"/>
              </a:buClr>
              <a:buSzPts val="2800"/>
              <a:buChar char="○"/>
              <a:defRPr sz="2800">
                <a:solidFill>
                  <a:schemeClr val="accent2"/>
                </a:solidFill>
              </a:defRPr>
            </a:lvl8pPr>
            <a:lvl9pPr indent="-406400" lvl="8" marL="4114800">
              <a:lnSpc>
                <a:spcPct val="80000"/>
              </a:lnSpc>
              <a:spcBef>
                <a:spcPts val="0"/>
              </a:spcBef>
              <a:spcAft>
                <a:spcPts val="0"/>
              </a:spcAft>
              <a:buClr>
                <a:schemeClr val="accent2"/>
              </a:buClr>
              <a:buSzPts val="2800"/>
              <a:buChar char="■"/>
              <a:defRPr sz="2800">
                <a:solidFill>
                  <a:schemeClr val="accent2"/>
                </a:solidFill>
              </a:defRPr>
            </a:lvl9pPr>
          </a:lstStyle>
          <a:p/>
        </p:txBody>
      </p:sp>
      <p:sp>
        <p:nvSpPr>
          <p:cNvPr id="362" name="Google Shape;362;p5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94">
          <p15:clr>
            <a:srgbClr val="E46962"/>
          </p15:clr>
        </p15:guide>
        <p15:guide id="2" orient="horz" pos="504">
          <p15:clr>
            <a:srgbClr val="E46962"/>
          </p15:clr>
        </p15:guide>
      </p15:sldGuideLst>
    </p:ext>
  </p:extLst>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 Graphic">
  <p:cSld name="CUSTOM_12">
    <p:bg>
      <p:bgPr>
        <a:solidFill>
          <a:schemeClr val="dk1"/>
        </a:solidFill>
      </p:bgPr>
    </p:bg>
    <p:spTree>
      <p:nvGrpSpPr>
        <p:cNvPr id="363" name="Shape 363"/>
        <p:cNvGrpSpPr/>
        <p:nvPr/>
      </p:nvGrpSpPr>
      <p:grpSpPr>
        <a:xfrm>
          <a:off x="0" y="0"/>
          <a:ext cx="0" cy="0"/>
          <a:chOff x="0" y="0"/>
          <a:chExt cx="0" cy="0"/>
        </a:xfrm>
      </p:grpSpPr>
      <p:sp>
        <p:nvSpPr>
          <p:cNvPr id="364" name="Google Shape;364;p58"/>
          <p:cNvSpPr txBox="1"/>
          <p:nvPr>
            <p:ph idx="1" type="body"/>
          </p:nvPr>
        </p:nvSpPr>
        <p:spPr>
          <a:xfrm>
            <a:off x="569725" y="3435300"/>
            <a:ext cx="2884200" cy="1185300"/>
          </a:xfrm>
          <a:prstGeom prst="rect">
            <a:avLst/>
          </a:prstGeom>
        </p:spPr>
        <p:txBody>
          <a:bodyPr anchorCtr="0" anchor="b"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5" name="Google Shape;365;p58"/>
          <p:cNvSpPr txBox="1"/>
          <p:nvPr>
            <p:ph idx="2" type="subTitle"/>
          </p:nvPr>
        </p:nvSpPr>
        <p:spPr>
          <a:xfrm>
            <a:off x="466802" y="445100"/>
            <a:ext cx="2403600" cy="537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p:txBody>
      </p:sp>
      <p:sp>
        <p:nvSpPr>
          <p:cNvPr id="366" name="Google Shape;366;p5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1">
          <p15:clr>
            <a:srgbClr val="E46962"/>
          </p15:clr>
        </p15:guide>
      </p15:sldGuideLst>
    </p:ext>
  </p:extLst>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 layout" type="title">
  <p:cSld name="TITLE">
    <p:spTree>
      <p:nvGrpSpPr>
        <p:cNvPr id="371" name="Shape 371"/>
        <p:cNvGrpSpPr/>
        <p:nvPr/>
      </p:nvGrpSpPr>
      <p:grpSpPr>
        <a:xfrm>
          <a:off x="0" y="0"/>
          <a:ext cx="0" cy="0"/>
          <a:chOff x="0" y="0"/>
          <a:chExt cx="0" cy="0"/>
        </a:xfrm>
      </p:grpSpPr>
      <p:sp>
        <p:nvSpPr>
          <p:cNvPr id="372" name="Google Shape;372;p60"/>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373" name="Google Shape;373;p60"/>
          <p:cNvSpPr/>
          <p:nvPr>
            <p:ph idx="3" type="pic"/>
          </p:nvPr>
        </p:nvSpPr>
        <p:spPr>
          <a:xfrm>
            <a:off x="226525" y="2975750"/>
            <a:ext cx="4458900" cy="1941300"/>
          </a:xfrm>
          <a:prstGeom prst="rect">
            <a:avLst/>
          </a:prstGeom>
          <a:noFill/>
          <a:ln>
            <a:noFill/>
          </a:ln>
        </p:spPr>
      </p:sp>
      <p:sp>
        <p:nvSpPr>
          <p:cNvPr id="374" name="Google Shape;374;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5" name="Google Shape;375;p60"/>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6" name="Google Shape;376;p60"/>
          <p:cNvSpPr txBox="1"/>
          <p:nvPr>
            <p:ph idx="4" type="title"/>
          </p:nvPr>
        </p:nvSpPr>
        <p:spPr>
          <a:xfrm>
            <a:off x="3038125"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with details">
  <p:cSld name="TITLE_1">
    <p:spTree>
      <p:nvGrpSpPr>
        <p:cNvPr id="377" name="Shape 377"/>
        <p:cNvGrpSpPr/>
        <p:nvPr/>
      </p:nvGrpSpPr>
      <p:grpSpPr>
        <a:xfrm>
          <a:off x="0" y="0"/>
          <a:ext cx="0" cy="0"/>
          <a:chOff x="0" y="0"/>
          <a:chExt cx="0" cy="0"/>
        </a:xfrm>
      </p:grpSpPr>
      <p:sp>
        <p:nvSpPr>
          <p:cNvPr id="378" name="Google Shape;378;p61"/>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379" name="Google Shape;379;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80" name="Google Shape;380;p61"/>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1" name="Google Shape;381;p61"/>
          <p:cNvSpPr txBox="1"/>
          <p:nvPr>
            <p:ph idx="3" type="title"/>
          </p:nvPr>
        </p:nvSpPr>
        <p:spPr>
          <a:xfrm>
            <a:off x="3038125"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382" name="Google Shape;382;p61"/>
          <p:cNvSpPr txBox="1"/>
          <p:nvPr>
            <p:ph idx="4"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3" name="Google Shape;383;p61"/>
          <p:cNvSpPr txBox="1"/>
          <p:nvPr>
            <p:ph idx="1" type="body"/>
          </p:nvPr>
        </p:nvSpPr>
        <p:spPr>
          <a:xfrm>
            <a:off x="266700" y="4099025"/>
            <a:ext cx="4458900" cy="847500"/>
          </a:xfrm>
          <a:prstGeom prst="rect">
            <a:avLst/>
          </a:prstGeom>
        </p:spPr>
        <p:txBody>
          <a:bodyPr anchorCtr="0" anchor="b" bIns="91425" lIns="91425" spcFirstLastPara="1" rIns="91425" wrap="square" tIns="91425">
            <a:noAutofit/>
          </a:bodyPr>
          <a:lstStyle>
            <a:lvl1pPr indent="-330200" lvl="0" marL="457200">
              <a:lnSpc>
                <a:spcPct val="90000"/>
              </a:lnSpc>
              <a:spcBef>
                <a:spcPts val="0"/>
              </a:spcBef>
              <a:spcAft>
                <a:spcPts val="0"/>
              </a:spcAft>
              <a:buSzPts val="1600"/>
              <a:buChar char="●"/>
              <a:defRPr sz="1600"/>
            </a:lvl1pPr>
            <a:lvl2pPr indent="-330200" lvl="1" marL="914400">
              <a:lnSpc>
                <a:spcPct val="90000"/>
              </a:lnSpc>
              <a:spcBef>
                <a:spcPts val="0"/>
              </a:spcBef>
              <a:spcAft>
                <a:spcPts val="0"/>
              </a:spcAft>
              <a:buSzPts val="1600"/>
              <a:buChar char="○"/>
              <a:defRPr sz="1600"/>
            </a:lvl2pPr>
            <a:lvl3pPr indent="-330200" lvl="2" marL="1371600">
              <a:lnSpc>
                <a:spcPct val="90000"/>
              </a:lnSpc>
              <a:spcBef>
                <a:spcPts val="0"/>
              </a:spcBef>
              <a:spcAft>
                <a:spcPts val="0"/>
              </a:spcAft>
              <a:buSzPts val="1600"/>
              <a:buChar char="■"/>
              <a:defRPr sz="1600"/>
            </a:lvl3pPr>
            <a:lvl4pPr indent="-330200" lvl="3" marL="1828800">
              <a:lnSpc>
                <a:spcPct val="90000"/>
              </a:lnSpc>
              <a:spcBef>
                <a:spcPts val="0"/>
              </a:spcBef>
              <a:spcAft>
                <a:spcPts val="0"/>
              </a:spcAft>
              <a:buSzPts val="1600"/>
              <a:buChar char="●"/>
              <a:defRPr sz="1600"/>
            </a:lvl4pPr>
            <a:lvl5pPr indent="-330200" lvl="4" marL="2286000">
              <a:lnSpc>
                <a:spcPct val="90000"/>
              </a:lnSpc>
              <a:spcBef>
                <a:spcPts val="0"/>
              </a:spcBef>
              <a:spcAft>
                <a:spcPts val="0"/>
              </a:spcAft>
              <a:buSzPts val="1600"/>
              <a:buChar char="○"/>
              <a:defRPr sz="1600"/>
            </a:lvl5pPr>
            <a:lvl6pPr indent="-330200" lvl="5" marL="2743200">
              <a:lnSpc>
                <a:spcPct val="90000"/>
              </a:lnSpc>
              <a:spcBef>
                <a:spcPts val="0"/>
              </a:spcBef>
              <a:spcAft>
                <a:spcPts val="0"/>
              </a:spcAft>
              <a:buSzPts val="1600"/>
              <a:buChar char="■"/>
              <a:defRPr sz="1600"/>
            </a:lvl6pPr>
            <a:lvl7pPr indent="-330200" lvl="6" marL="3200400">
              <a:lnSpc>
                <a:spcPct val="90000"/>
              </a:lnSpc>
              <a:spcBef>
                <a:spcPts val="0"/>
              </a:spcBef>
              <a:spcAft>
                <a:spcPts val="0"/>
              </a:spcAft>
              <a:buSzPts val="1600"/>
              <a:buChar char="●"/>
              <a:defRPr sz="1600"/>
            </a:lvl7pPr>
            <a:lvl8pPr indent="-330200" lvl="7" marL="3657600">
              <a:lnSpc>
                <a:spcPct val="90000"/>
              </a:lnSpc>
              <a:spcBef>
                <a:spcPts val="0"/>
              </a:spcBef>
              <a:spcAft>
                <a:spcPts val="0"/>
              </a:spcAft>
              <a:buSzPts val="1600"/>
              <a:buChar char="○"/>
              <a:defRPr sz="1600"/>
            </a:lvl8pPr>
            <a:lvl9pPr indent="-330200" lvl="8" marL="4114800">
              <a:lnSpc>
                <a:spcPct val="90000"/>
              </a:lnSpc>
              <a:spcBef>
                <a:spcPts val="0"/>
              </a:spcBef>
              <a:spcAft>
                <a:spcPts val="0"/>
              </a:spcAft>
              <a:buSzPts val="1600"/>
              <a:buChar char="■"/>
              <a:defRPr sz="1600"/>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1_2">
    <p:spTree>
      <p:nvGrpSpPr>
        <p:cNvPr id="384" name="Shape 384"/>
        <p:cNvGrpSpPr/>
        <p:nvPr/>
      </p:nvGrpSpPr>
      <p:grpSpPr>
        <a:xfrm>
          <a:off x="0" y="0"/>
          <a:ext cx="0" cy="0"/>
          <a:chOff x="0" y="0"/>
          <a:chExt cx="0" cy="0"/>
        </a:xfrm>
      </p:grpSpPr>
      <p:sp>
        <p:nvSpPr>
          <p:cNvPr id="385" name="Google Shape;385;p62"/>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386" name="Google Shape;386;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87" name="Google Shape;387;p62"/>
          <p:cNvSpPr txBox="1"/>
          <p:nvPr>
            <p:ph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1_1">
    <p:spTree>
      <p:nvGrpSpPr>
        <p:cNvPr id="388" name="Shape 388"/>
        <p:cNvGrpSpPr/>
        <p:nvPr/>
      </p:nvGrpSpPr>
      <p:grpSpPr>
        <a:xfrm>
          <a:off x="0" y="0"/>
          <a:ext cx="0" cy="0"/>
          <a:chOff x="0" y="0"/>
          <a:chExt cx="0" cy="0"/>
        </a:xfrm>
      </p:grpSpPr>
      <p:sp>
        <p:nvSpPr>
          <p:cNvPr id="389" name="Google Shape;389;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90" name="Google Shape;390;p63"/>
          <p:cNvSpPr txBox="1"/>
          <p:nvPr>
            <p:ph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1" name="Google Shape;391;p63"/>
          <p:cNvSpPr txBox="1"/>
          <p:nvPr>
            <p:ph idx="1" type="body"/>
          </p:nvPr>
        </p:nvSpPr>
        <p:spPr>
          <a:xfrm>
            <a:off x="226525" y="2857625"/>
            <a:ext cx="4458900" cy="2088900"/>
          </a:xfrm>
          <a:prstGeom prst="rect">
            <a:avLst/>
          </a:prstGeom>
        </p:spPr>
        <p:txBody>
          <a:bodyPr anchorCtr="0" anchor="b" bIns="91425" lIns="91425" spcFirstLastPara="1" rIns="91425" wrap="square" tIns="91425">
            <a:noAutofit/>
          </a:bodyPr>
          <a:lstStyle>
            <a:lvl1pPr indent="-330200" lvl="0" marL="457200">
              <a:lnSpc>
                <a:spcPct val="90000"/>
              </a:lnSpc>
              <a:spcBef>
                <a:spcPts val="0"/>
              </a:spcBef>
              <a:spcAft>
                <a:spcPts val="0"/>
              </a:spcAft>
              <a:buSzPts val="1600"/>
              <a:buChar char="●"/>
              <a:defRPr sz="1600"/>
            </a:lvl1pPr>
            <a:lvl2pPr indent="-330200" lvl="1" marL="914400">
              <a:lnSpc>
                <a:spcPct val="90000"/>
              </a:lnSpc>
              <a:spcBef>
                <a:spcPts val="0"/>
              </a:spcBef>
              <a:spcAft>
                <a:spcPts val="0"/>
              </a:spcAft>
              <a:buSzPts val="1600"/>
              <a:buChar char="○"/>
              <a:defRPr sz="1600"/>
            </a:lvl2pPr>
            <a:lvl3pPr indent="-330200" lvl="2" marL="1371600">
              <a:lnSpc>
                <a:spcPct val="90000"/>
              </a:lnSpc>
              <a:spcBef>
                <a:spcPts val="0"/>
              </a:spcBef>
              <a:spcAft>
                <a:spcPts val="0"/>
              </a:spcAft>
              <a:buSzPts val="1600"/>
              <a:buChar char="■"/>
              <a:defRPr sz="1600"/>
            </a:lvl3pPr>
            <a:lvl4pPr indent="-330200" lvl="3" marL="1828800">
              <a:lnSpc>
                <a:spcPct val="90000"/>
              </a:lnSpc>
              <a:spcBef>
                <a:spcPts val="0"/>
              </a:spcBef>
              <a:spcAft>
                <a:spcPts val="0"/>
              </a:spcAft>
              <a:buSzPts val="1600"/>
              <a:buChar char="●"/>
              <a:defRPr sz="1600"/>
            </a:lvl4pPr>
            <a:lvl5pPr indent="-330200" lvl="4" marL="2286000">
              <a:lnSpc>
                <a:spcPct val="90000"/>
              </a:lnSpc>
              <a:spcBef>
                <a:spcPts val="0"/>
              </a:spcBef>
              <a:spcAft>
                <a:spcPts val="0"/>
              </a:spcAft>
              <a:buSzPts val="1600"/>
              <a:buChar char="○"/>
              <a:defRPr sz="1600"/>
            </a:lvl5pPr>
            <a:lvl6pPr indent="-330200" lvl="5" marL="2743200">
              <a:lnSpc>
                <a:spcPct val="90000"/>
              </a:lnSpc>
              <a:spcBef>
                <a:spcPts val="0"/>
              </a:spcBef>
              <a:spcAft>
                <a:spcPts val="0"/>
              </a:spcAft>
              <a:buSzPts val="1600"/>
              <a:buChar char="■"/>
              <a:defRPr sz="1600"/>
            </a:lvl6pPr>
            <a:lvl7pPr indent="-330200" lvl="6" marL="3200400">
              <a:lnSpc>
                <a:spcPct val="90000"/>
              </a:lnSpc>
              <a:spcBef>
                <a:spcPts val="0"/>
              </a:spcBef>
              <a:spcAft>
                <a:spcPts val="0"/>
              </a:spcAft>
              <a:buSzPts val="1600"/>
              <a:buChar char="●"/>
              <a:defRPr sz="1600"/>
            </a:lvl7pPr>
            <a:lvl8pPr indent="-330200" lvl="7" marL="3657600">
              <a:lnSpc>
                <a:spcPct val="90000"/>
              </a:lnSpc>
              <a:spcBef>
                <a:spcPts val="0"/>
              </a:spcBef>
              <a:spcAft>
                <a:spcPts val="0"/>
              </a:spcAft>
              <a:buSzPts val="1600"/>
              <a:buChar char="○"/>
              <a:defRPr sz="1600"/>
            </a:lvl8pPr>
            <a:lvl9pPr indent="-330200" lvl="8" marL="4114800">
              <a:lnSpc>
                <a:spcPct val="90000"/>
              </a:lnSpc>
              <a:spcBef>
                <a:spcPts val="0"/>
              </a:spcBef>
              <a:spcAft>
                <a:spcPts val="0"/>
              </a:spcAft>
              <a:buSzPts val="1600"/>
              <a:buChar char="■"/>
              <a:defRPr sz="16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spTree>
      <p:nvGrpSpPr>
        <p:cNvPr id="392" name="Shape 392"/>
        <p:cNvGrpSpPr/>
        <p:nvPr/>
      </p:nvGrpSpPr>
      <p:grpSpPr>
        <a:xfrm>
          <a:off x="0" y="0"/>
          <a:ext cx="0" cy="0"/>
          <a:chOff x="0" y="0"/>
          <a:chExt cx="0" cy="0"/>
        </a:xfrm>
      </p:grpSpPr>
      <p:sp>
        <p:nvSpPr>
          <p:cNvPr id="393" name="Google Shape;393;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4" name="Google Shape;394;p64"/>
          <p:cNvSpPr txBox="1"/>
          <p:nvPr>
            <p:ph idx="1" type="body"/>
          </p:nvPr>
        </p:nvSpPr>
        <p:spPr>
          <a:xfrm>
            <a:off x="6325910" y="2621103"/>
            <a:ext cx="2612700" cy="2201100"/>
          </a:xfrm>
          <a:prstGeom prst="rect">
            <a:avLst/>
          </a:prstGeom>
        </p:spPr>
        <p:txBody>
          <a:bodyPr anchorCtr="0" anchor="ctr" bIns="91425" lIns="91425" spcFirstLastPara="1" rIns="91425" wrap="square" tIns="91425">
            <a:noAutofit/>
          </a:bodyPr>
          <a:lstStyle>
            <a:lvl1pPr indent="-330200" lvl="0" marL="457200" algn="r">
              <a:spcBef>
                <a:spcPts val="0"/>
              </a:spcBef>
              <a:spcAft>
                <a:spcPts val="0"/>
              </a:spcAft>
              <a:buSzPts val="1600"/>
              <a:buFont typeface="Inter Medium"/>
              <a:buChar char="●"/>
              <a:defRPr sz="1600">
                <a:latin typeface="Inter Medium"/>
                <a:ea typeface="Inter Medium"/>
                <a:cs typeface="Inter Medium"/>
                <a:sym typeface="Inter Medium"/>
              </a:defRPr>
            </a:lvl1pPr>
            <a:lvl2pPr indent="-330200" lvl="1" marL="914400" algn="r">
              <a:spcBef>
                <a:spcPts val="0"/>
              </a:spcBef>
              <a:spcAft>
                <a:spcPts val="0"/>
              </a:spcAft>
              <a:buSzPts val="1600"/>
              <a:buFont typeface="Inter Medium"/>
              <a:buChar char="○"/>
              <a:defRPr sz="1600">
                <a:latin typeface="Inter Medium"/>
                <a:ea typeface="Inter Medium"/>
                <a:cs typeface="Inter Medium"/>
                <a:sym typeface="Inter Medium"/>
              </a:defRPr>
            </a:lvl2pPr>
            <a:lvl3pPr indent="-330200" lvl="2" marL="1371600" algn="r">
              <a:spcBef>
                <a:spcPts val="0"/>
              </a:spcBef>
              <a:spcAft>
                <a:spcPts val="0"/>
              </a:spcAft>
              <a:buSzPts val="1600"/>
              <a:buFont typeface="Inter Medium"/>
              <a:buChar char="■"/>
              <a:defRPr sz="1600">
                <a:latin typeface="Inter Medium"/>
                <a:ea typeface="Inter Medium"/>
                <a:cs typeface="Inter Medium"/>
                <a:sym typeface="Inter Medium"/>
              </a:defRPr>
            </a:lvl3pPr>
            <a:lvl4pPr indent="-330200" lvl="3" marL="1828800" algn="r">
              <a:spcBef>
                <a:spcPts val="0"/>
              </a:spcBef>
              <a:spcAft>
                <a:spcPts val="0"/>
              </a:spcAft>
              <a:buSzPts val="1600"/>
              <a:buFont typeface="Inter Medium"/>
              <a:buChar char="●"/>
              <a:defRPr sz="1600">
                <a:latin typeface="Inter Medium"/>
                <a:ea typeface="Inter Medium"/>
                <a:cs typeface="Inter Medium"/>
                <a:sym typeface="Inter Medium"/>
              </a:defRPr>
            </a:lvl4pPr>
            <a:lvl5pPr indent="-330200" lvl="4" marL="2286000" algn="r">
              <a:spcBef>
                <a:spcPts val="0"/>
              </a:spcBef>
              <a:spcAft>
                <a:spcPts val="0"/>
              </a:spcAft>
              <a:buSzPts val="1600"/>
              <a:buFont typeface="Inter Medium"/>
              <a:buChar char="○"/>
              <a:defRPr sz="1600">
                <a:latin typeface="Inter Medium"/>
                <a:ea typeface="Inter Medium"/>
                <a:cs typeface="Inter Medium"/>
                <a:sym typeface="Inter Medium"/>
              </a:defRPr>
            </a:lvl5pPr>
            <a:lvl6pPr indent="-330200" lvl="5" marL="2743200" algn="r">
              <a:spcBef>
                <a:spcPts val="0"/>
              </a:spcBef>
              <a:spcAft>
                <a:spcPts val="0"/>
              </a:spcAft>
              <a:buSzPts val="1600"/>
              <a:buFont typeface="Inter Medium"/>
              <a:buChar char="■"/>
              <a:defRPr sz="1600">
                <a:latin typeface="Inter Medium"/>
                <a:ea typeface="Inter Medium"/>
                <a:cs typeface="Inter Medium"/>
                <a:sym typeface="Inter Medium"/>
              </a:defRPr>
            </a:lvl6pPr>
            <a:lvl7pPr indent="-330200" lvl="6" marL="3200400" algn="r">
              <a:spcBef>
                <a:spcPts val="0"/>
              </a:spcBef>
              <a:spcAft>
                <a:spcPts val="0"/>
              </a:spcAft>
              <a:buSzPts val="1600"/>
              <a:buFont typeface="Inter Medium"/>
              <a:buChar char="●"/>
              <a:defRPr sz="1600">
                <a:latin typeface="Inter Medium"/>
                <a:ea typeface="Inter Medium"/>
                <a:cs typeface="Inter Medium"/>
                <a:sym typeface="Inter Medium"/>
              </a:defRPr>
            </a:lvl7pPr>
            <a:lvl8pPr indent="-330200" lvl="7" marL="3657600" algn="r">
              <a:spcBef>
                <a:spcPts val="0"/>
              </a:spcBef>
              <a:spcAft>
                <a:spcPts val="0"/>
              </a:spcAft>
              <a:buSzPts val="1600"/>
              <a:buFont typeface="Inter Medium"/>
              <a:buChar char="○"/>
              <a:defRPr sz="1600">
                <a:latin typeface="Inter Medium"/>
                <a:ea typeface="Inter Medium"/>
                <a:cs typeface="Inter Medium"/>
                <a:sym typeface="Inter Medium"/>
              </a:defRPr>
            </a:lvl8pPr>
            <a:lvl9pPr indent="-330200" lvl="8" marL="4114800" algn="r">
              <a:spcBef>
                <a:spcPts val="0"/>
              </a:spcBef>
              <a:spcAft>
                <a:spcPts val="0"/>
              </a:spcAft>
              <a:buSzPts val="1600"/>
              <a:buFont typeface="Inter Medium"/>
              <a:buChar char="■"/>
              <a:defRPr sz="1600">
                <a:latin typeface="Inter Medium"/>
                <a:ea typeface="Inter Medium"/>
                <a:cs typeface="Inter Medium"/>
                <a:sym typeface="Inter Medium"/>
              </a:defRPr>
            </a:lvl9pPr>
          </a:lstStyle>
          <a:p/>
        </p:txBody>
      </p:sp>
      <p:sp>
        <p:nvSpPr>
          <p:cNvPr id="395" name="Google Shape;395;p64"/>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6" name="Google Shape;396;p64"/>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397" name="Google Shape;397;p64"/>
          <p:cNvSpPr txBox="1"/>
          <p:nvPr>
            <p:ph idx="3" type="body"/>
          </p:nvPr>
        </p:nvSpPr>
        <p:spPr>
          <a:xfrm>
            <a:off x="226525" y="2621103"/>
            <a:ext cx="336600" cy="2201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Font typeface="Inter Medium"/>
              <a:buChar char="●"/>
              <a:defRPr sz="1600">
                <a:latin typeface="Inter Medium"/>
                <a:ea typeface="Inter Medium"/>
                <a:cs typeface="Inter Medium"/>
                <a:sym typeface="Inter Medium"/>
              </a:defRPr>
            </a:lvl1pPr>
            <a:lvl2pPr indent="-330200" lvl="1" marL="914400">
              <a:spcBef>
                <a:spcPts val="0"/>
              </a:spcBef>
              <a:spcAft>
                <a:spcPts val="0"/>
              </a:spcAft>
              <a:buSzPts val="1600"/>
              <a:buFont typeface="Inter Medium"/>
              <a:buChar char="○"/>
              <a:defRPr sz="1600">
                <a:latin typeface="Inter Medium"/>
                <a:ea typeface="Inter Medium"/>
                <a:cs typeface="Inter Medium"/>
                <a:sym typeface="Inter Medium"/>
              </a:defRPr>
            </a:lvl2pPr>
            <a:lvl3pPr indent="-330200" lvl="2" marL="1371600">
              <a:spcBef>
                <a:spcPts val="0"/>
              </a:spcBef>
              <a:spcAft>
                <a:spcPts val="0"/>
              </a:spcAft>
              <a:buSzPts val="1600"/>
              <a:buFont typeface="Inter Medium"/>
              <a:buChar char="■"/>
              <a:defRPr sz="1600">
                <a:latin typeface="Inter Medium"/>
                <a:ea typeface="Inter Medium"/>
                <a:cs typeface="Inter Medium"/>
                <a:sym typeface="Inter Medium"/>
              </a:defRPr>
            </a:lvl3pPr>
            <a:lvl4pPr indent="-330200" lvl="3" marL="1828800">
              <a:spcBef>
                <a:spcPts val="0"/>
              </a:spcBef>
              <a:spcAft>
                <a:spcPts val="0"/>
              </a:spcAft>
              <a:buSzPts val="1600"/>
              <a:buFont typeface="Inter Medium"/>
              <a:buChar char="●"/>
              <a:defRPr sz="1600">
                <a:latin typeface="Inter Medium"/>
                <a:ea typeface="Inter Medium"/>
                <a:cs typeface="Inter Medium"/>
                <a:sym typeface="Inter Medium"/>
              </a:defRPr>
            </a:lvl4pPr>
            <a:lvl5pPr indent="-330200" lvl="4" marL="2286000">
              <a:spcBef>
                <a:spcPts val="0"/>
              </a:spcBef>
              <a:spcAft>
                <a:spcPts val="0"/>
              </a:spcAft>
              <a:buSzPts val="1600"/>
              <a:buFont typeface="Inter Medium"/>
              <a:buChar char="○"/>
              <a:defRPr sz="1600">
                <a:latin typeface="Inter Medium"/>
                <a:ea typeface="Inter Medium"/>
                <a:cs typeface="Inter Medium"/>
                <a:sym typeface="Inter Medium"/>
              </a:defRPr>
            </a:lvl5pPr>
            <a:lvl6pPr indent="-330200" lvl="5" marL="2743200">
              <a:spcBef>
                <a:spcPts val="0"/>
              </a:spcBef>
              <a:spcAft>
                <a:spcPts val="0"/>
              </a:spcAft>
              <a:buSzPts val="1600"/>
              <a:buFont typeface="Inter Medium"/>
              <a:buChar char="■"/>
              <a:defRPr sz="1600">
                <a:latin typeface="Inter Medium"/>
                <a:ea typeface="Inter Medium"/>
                <a:cs typeface="Inter Medium"/>
                <a:sym typeface="Inter Medium"/>
              </a:defRPr>
            </a:lvl6pPr>
            <a:lvl7pPr indent="-330200" lvl="6" marL="3200400">
              <a:spcBef>
                <a:spcPts val="0"/>
              </a:spcBef>
              <a:spcAft>
                <a:spcPts val="0"/>
              </a:spcAft>
              <a:buSzPts val="1600"/>
              <a:buFont typeface="Inter Medium"/>
              <a:buChar char="●"/>
              <a:defRPr sz="1600">
                <a:latin typeface="Inter Medium"/>
                <a:ea typeface="Inter Medium"/>
                <a:cs typeface="Inter Medium"/>
                <a:sym typeface="Inter Medium"/>
              </a:defRPr>
            </a:lvl7pPr>
            <a:lvl8pPr indent="-330200" lvl="7" marL="3657600">
              <a:spcBef>
                <a:spcPts val="0"/>
              </a:spcBef>
              <a:spcAft>
                <a:spcPts val="0"/>
              </a:spcAft>
              <a:buSzPts val="1600"/>
              <a:buFont typeface="Inter Medium"/>
              <a:buChar char="○"/>
              <a:defRPr sz="1600">
                <a:latin typeface="Inter Medium"/>
                <a:ea typeface="Inter Medium"/>
                <a:cs typeface="Inter Medium"/>
                <a:sym typeface="Inter Medium"/>
              </a:defRPr>
            </a:lvl8pPr>
            <a:lvl9pPr indent="-330200" lvl="8" marL="4114800">
              <a:spcBef>
                <a:spcPts val="0"/>
              </a:spcBef>
              <a:spcAft>
                <a:spcPts val="0"/>
              </a:spcAft>
              <a:buSzPts val="1600"/>
              <a:buFont typeface="Inter Medium"/>
              <a:buChar char="■"/>
              <a:defRPr sz="1600">
                <a:latin typeface="Inter Medium"/>
                <a:ea typeface="Inter Medium"/>
                <a:cs typeface="Inter Medium"/>
                <a:sym typeface="Inter Medium"/>
              </a:defRPr>
            </a:lvl9pPr>
          </a:lstStyle>
          <a:p/>
        </p:txBody>
      </p:sp>
      <p:sp>
        <p:nvSpPr>
          <p:cNvPr id="398" name="Google Shape;398;p64"/>
          <p:cNvSpPr txBox="1"/>
          <p:nvPr>
            <p:ph idx="4" type="title"/>
          </p:nvPr>
        </p:nvSpPr>
        <p:spPr>
          <a:xfrm>
            <a:off x="226525" y="571800"/>
            <a:ext cx="52614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tx">
  <p:cSld name="TITLE_AND_BODY">
    <p:bg>
      <p:bgPr>
        <a:solidFill>
          <a:schemeClr val="dk1"/>
        </a:solidFill>
      </p:bgPr>
    </p:bg>
    <p:spTree>
      <p:nvGrpSpPr>
        <p:cNvPr id="399" name="Shape 399"/>
        <p:cNvGrpSpPr/>
        <p:nvPr/>
      </p:nvGrpSpPr>
      <p:grpSpPr>
        <a:xfrm>
          <a:off x="0" y="0"/>
          <a:ext cx="0" cy="0"/>
          <a:chOff x="0" y="0"/>
          <a:chExt cx="0" cy="0"/>
        </a:xfrm>
      </p:grpSpPr>
      <p:sp>
        <p:nvSpPr>
          <p:cNvPr id="400" name="Google Shape;400;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1" name="Google Shape;401;p65"/>
          <p:cNvSpPr txBox="1"/>
          <p:nvPr>
            <p:ph type="title"/>
          </p:nvPr>
        </p:nvSpPr>
        <p:spPr>
          <a:xfrm>
            <a:off x="226525" y="2581610"/>
            <a:ext cx="8691000" cy="23748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lt1"/>
              </a:buClr>
              <a:buSzPts val="7300"/>
              <a:buNone/>
              <a:defRPr sz="7300">
                <a:solidFill>
                  <a:schemeClr val="lt1"/>
                </a:solidFill>
              </a:defRPr>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AND_BODY_2">
    <p:bg>
      <p:bgPr>
        <a:solidFill>
          <a:schemeClr val="lt1"/>
        </a:solidFill>
      </p:bgPr>
    </p:bg>
    <p:spTree>
      <p:nvGrpSpPr>
        <p:cNvPr id="402" name="Shape 402"/>
        <p:cNvGrpSpPr/>
        <p:nvPr/>
      </p:nvGrpSpPr>
      <p:grpSpPr>
        <a:xfrm>
          <a:off x="0" y="0"/>
          <a:ext cx="0" cy="0"/>
          <a:chOff x="0" y="0"/>
          <a:chExt cx="0" cy="0"/>
        </a:xfrm>
      </p:grpSpPr>
      <p:sp>
        <p:nvSpPr>
          <p:cNvPr id="403" name="Google Shape;403;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04" name="Google Shape;404;p66"/>
          <p:cNvSpPr txBox="1"/>
          <p:nvPr>
            <p:ph type="title"/>
          </p:nvPr>
        </p:nvSpPr>
        <p:spPr>
          <a:xfrm>
            <a:off x="226525" y="248960"/>
            <a:ext cx="8691000" cy="2374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p:cSld name="TITLE_AND_BODY_1">
    <p:bg>
      <p:bgPr>
        <a:solidFill>
          <a:schemeClr val="dk1"/>
        </a:solidFill>
      </p:bgPr>
    </p:bg>
    <p:spTree>
      <p:nvGrpSpPr>
        <p:cNvPr id="405" name="Shape 405"/>
        <p:cNvGrpSpPr/>
        <p:nvPr/>
      </p:nvGrpSpPr>
      <p:grpSpPr>
        <a:xfrm>
          <a:off x="0" y="0"/>
          <a:ext cx="0" cy="0"/>
          <a:chOff x="0" y="0"/>
          <a:chExt cx="0" cy="0"/>
        </a:xfrm>
      </p:grpSpPr>
      <p:sp>
        <p:nvSpPr>
          <p:cNvPr id="406" name="Google Shape;406;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07" name="Google Shape;407;p67"/>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
              <a:buNone/>
              <a:defRPr b="0" sz="6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08" name="Google Shape;408;p67"/>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409" name="Google Shape;409;p67"/>
          <p:cNvSpPr txBox="1"/>
          <p:nvPr>
            <p:ph idx="1" type="body"/>
          </p:nvPr>
        </p:nvSpPr>
        <p:spPr>
          <a:xfrm>
            <a:off x="246325" y="2591450"/>
            <a:ext cx="758700" cy="23649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
        <p:nvSpPr>
          <p:cNvPr id="410" name="Google Shape;410;p67"/>
          <p:cNvSpPr txBox="1"/>
          <p:nvPr>
            <p:ph idx="3" type="body"/>
          </p:nvPr>
        </p:nvSpPr>
        <p:spPr>
          <a:xfrm>
            <a:off x="1077200" y="2591450"/>
            <a:ext cx="7804500" cy="23649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hree storyboards" type="twoColTx">
  <p:cSld name="TITLE_AND_TWO_COLUMNS">
    <p:bg>
      <p:bgPr>
        <a:solidFill>
          <a:schemeClr val="dk1"/>
        </a:solidFill>
      </p:bgPr>
    </p:bg>
    <p:spTree>
      <p:nvGrpSpPr>
        <p:cNvPr id="411" name="Shape 411"/>
        <p:cNvGrpSpPr/>
        <p:nvPr/>
      </p:nvGrpSpPr>
      <p:grpSpPr>
        <a:xfrm>
          <a:off x="0" y="0"/>
          <a:ext cx="0" cy="0"/>
          <a:chOff x="0" y="0"/>
          <a:chExt cx="0" cy="0"/>
        </a:xfrm>
      </p:grpSpPr>
      <p:sp>
        <p:nvSpPr>
          <p:cNvPr id="412" name="Google Shape;412;p68"/>
          <p:cNvSpPr/>
          <p:nvPr>
            <p:ph idx="2" type="pic"/>
          </p:nvPr>
        </p:nvSpPr>
        <p:spPr>
          <a:xfrm>
            <a:off x="-5225" y="709575"/>
            <a:ext cx="3048600" cy="2805300"/>
          </a:xfrm>
          <a:prstGeom prst="rect">
            <a:avLst/>
          </a:prstGeom>
          <a:noFill/>
          <a:ln>
            <a:noFill/>
          </a:ln>
        </p:spPr>
      </p:sp>
      <p:sp>
        <p:nvSpPr>
          <p:cNvPr id="413" name="Google Shape;413;p68"/>
          <p:cNvSpPr txBox="1"/>
          <p:nvPr>
            <p:ph type="title"/>
          </p:nvPr>
        </p:nvSpPr>
        <p:spPr>
          <a:xfrm>
            <a:off x="1569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414" name="Google Shape;414;p68"/>
          <p:cNvSpPr txBox="1"/>
          <p:nvPr>
            <p:ph idx="1" type="body"/>
          </p:nvPr>
        </p:nvSpPr>
        <p:spPr>
          <a:xfrm>
            <a:off x="1569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415" name="Google Shape;415;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16" name="Google Shape;416;p68"/>
          <p:cNvSpPr txBox="1"/>
          <p:nvPr>
            <p:ph idx="3" type="title"/>
          </p:nvPr>
        </p:nvSpPr>
        <p:spPr>
          <a:xfrm>
            <a:off x="32086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417" name="Google Shape;417;p68"/>
          <p:cNvSpPr txBox="1"/>
          <p:nvPr>
            <p:ph idx="4" type="body"/>
          </p:nvPr>
        </p:nvSpPr>
        <p:spPr>
          <a:xfrm>
            <a:off x="32086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418" name="Google Shape;418;p68"/>
          <p:cNvSpPr txBox="1"/>
          <p:nvPr>
            <p:ph idx="5" type="title"/>
          </p:nvPr>
        </p:nvSpPr>
        <p:spPr>
          <a:xfrm>
            <a:off x="62689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419" name="Google Shape;419;p68"/>
          <p:cNvSpPr txBox="1"/>
          <p:nvPr>
            <p:ph idx="6" type="body"/>
          </p:nvPr>
        </p:nvSpPr>
        <p:spPr>
          <a:xfrm>
            <a:off x="62689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420" name="Google Shape;420;p68"/>
          <p:cNvSpPr/>
          <p:nvPr>
            <p:ph idx="7" type="pic"/>
          </p:nvPr>
        </p:nvSpPr>
        <p:spPr>
          <a:xfrm>
            <a:off x="3053763" y="709575"/>
            <a:ext cx="3031800" cy="2805300"/>
          </a:xfrm>
          <a:prstGeom prst="rect">
            <a:avLst/>
          </a:prstGeom>
          <a:noFill/>
          <a:ln>
            <a:noFill/>
          </a:ln>
        </p:spPr>
      </p:sp>
      <p:sp>
        <p:nvSpPr>
          <p:cNvPr id="421" name="Google Shape;421;p68"/>
          <p:cNvSpPr/>
          <p:nvPr>
            <p:ph idx="8" type="pic"/>
          </p:nvPr>
        </p:nvSpPr>
        <p:spPr>
          <a:xfrm>
            <a:off x="6095475" y="709575"/>
            <a:ext cx="3048600" cy="2805300"/>
          </a:xfrm>
          <a:prstGeom prst="rect">
            <a:avLst/>
          </a:prstGeom>
          <a:noFill/>
          <a:ln>
            <a:noFill/>
          </a:ln>
        </p:spPr>
      </p:sp>
      <p:cxnSp>
        <p:nvCxnSpPr>
          <p:cNvPr id="422" name="Google Shape;422;p68"/>
          <p:cNvCxnSpPr/>
          <p:nvPr/>
        </p:nvCxnSpPr>
        <p:spPr>
          <a:xfrm>
            <a:off x="3048525" y="703650"/>
            <a:ext cx="0" cy="4448700"/>
          </a:xfrm>
          <a:prstGeom prst="straightConnector1">
            <a:avLst/>
          </a:prstGeom>
          <a:noFill/>
          <a:ln cap="flat" cmpd="sng" w="9525">
            <a:solidFill>
              <a:schemeClr val="lt1"/>
            </a:solidFill>
            <a:prstDash val="solid"/>
            <a:round/>
            <a:headEnd len="med" w="med" type="none"/>
            <a:tailEnd len="med" w="med" type="none"/>
          </a:ln>
        </p:spPr>
      </p:cxnSp>
      <p:cxnSp>
        <p:nvCxnSpPr>
          <p:cNvPr id="423" name="Google Shape;423;p68"/>
          <p:cNvCxnSpPr/>
          <p:nvPr/>
        </p:nvCxnSpPr>
        <p:spPr>
          <a:xfrm>
            <a:off x="6090575" y="703650"/>
            <a:ext cx="0" cy="4448700"/>
          </a:xfrm>
          <a:prstGeom prst="straightConnector1">
            <a:avLst/>
          </a:prstGeom>
          <a:noFill/>
          <a:ln cap="flat" cmpd="sng" w="9525">
            <a:solidFill>
              <a:schemeClr val="lt1"/>
            </a:solidFill>
            <a:prstDash val="solid"/>
            <a:round/>
            <a:headEnd len="med" w="med" type="none"/>
            <a:tailEnd len="med" w="med" type="none"/>
          </a:ln>
        </p:spPr>
      </p:cxnSp>
      <p:cxnSp>
        <p:nvCxnSpPr>
          <p:cNvPr id="424" name="Google Shape;424;p68"/>
          <p:cNvCxnSpPr/>
          <p:nvPr/>
        </p:nvCxnSpPr>
        <p:spPr>
          <a:xfrm rot="10800000">
            <a:off x="0" y="3520200"/>
            <a:ext cx="9152400" cy="0"/>
          </a:xfrm>
          <a:prstGeom prst="straightConnector1">
            <a:avLst/>
          </a:prstGeom>
          <a:noFill/>
          <a:ln cap="flat" cmpd="sng" w="9525">
            <a:solidFill>
              <a:schemeClr val="lt1"/>
            </a:solidFill>
            <a:prstDash val="solid"/>
            <a:round/>
            <a:headEnd len="med" w="med" type="none"/>
            <a:tailEnd len="med" w="med" type="none"/>
          </a:ln>
        </p:spPr>
      </p:cxnSp>
      <p:cxnSp>
        <p:nvCxnSpPr>
          <p:cNvPr id="425" name="Google Shape;425;p68"/>
          <p:cNvCxnSpPr/>
          <p:nvPr/>
        </p:nvCxnSpPr>
        <p:spPr>
          <a:xfrm rot="10800000">
            <a:off x="0" y="704725"/>
            <a:ext cx="9152400" cy="0"/>
          </a:xfrm>
          <a:prstGeom prst="straightConnector1">
            <a:avLst/>
          </a:prstGeom>
          <a:noFill/>
          <a:ln cap="flat" cmpd="sng" w="9525">
            <a:solidFill>
              <a:schemeClr val="lt1"/>
            </a:solidFill>
            <a:prstDash val="solid"/>
            <a:round/>
            <a:headEnd len="med" w="med" type="none"/>
            <a:tailEnd len="med" w="med" type="none"/>
          </a:ln>
        </p:spPr>
      </p:cxnSp>
      <p:sp>
        <p:nvSpPr>
          <p:cNvPr id="426" name="Google Shape;426;p68"/>
          <p:cNvSpPr txBox="1"/>
          <p:nvPr>
            <p:ph idx="9"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TITLE_AND_TWO_COLUMNS_1">
    <p:bg>
      <p:bgPr>
        <a:solidFill>
          <a:schemeClr val="dk1"/>
        </a:solidFill>
      </p:bgPr>
    </p:bg>
    <p:spTree>
      <p:nvGrpSpPr>
        <p:cNvPr id="427" name="Shape 427"/>
        <p:cNvGrpSpPr/>
        <p:nvPr/>
      </p:nvGrpSpPr>
      <p:grpSpPr>
        <a:xfrm>
          <a:off x="0" y="0"/>
          <a:ext cx="0" cy="0"/>
          <a:chOff x="0" y="0"/>
          <a:chExt cx="0" cy="0"/>
        </a:xfrm>
      </p:grpSpPr>
      <p:sp>
        <p:nvSpPr>
          <p:cNvPr id="428" name="Google Shape;428;p69"/>
          <p:cNvSpPr/>
          <p:nvPr>
            <p:ph idx="2" type="pic"/>
          </p:nvPr>
        </p:nvSpPr>
        <p:spPr>
          <a:xfrm>
            <a:off x="-5225" y="709575"/>
            <a:ext cx="3048600" cy="1468500"/>
          </a:xfrm>
          <a:prstGeom prst="rect">
            <a:avLst/>
          </a:prstGeom>
          <a:noFill/>
          <a:ln>
            <a:noFill/>
          </a:ln>
        </p:spPr>
      </p:sp>
      <p:sp>
        <p:nvSpPr>
          <p:cNvPr id="429" name="Google Shape;429;p69"/>
          <p:cNvSpPr/>
          <p:nvPr>
            <p:ph idx="3" type="pic"/>
          </p:nvPr>
        </p:nvSpPr>
        <p:spPr>
          <a:xfrm>
            <a:off x="3053763" y="709575"/>
            <a:ext cx="3031800" cy="1468500"/>
          </a:xfrm>
          <a:prstGeom prst="rect">
            <a:avLst/>
          </a:prstGeom>
          <a:noFill/>
          <a:ln>
            <a:noFill/>
          </a:ln>
        </p:spPr>
      </p:sp>
      <p:sp>
        <p:nvSpPr>
          <p:cNvPr id="430" name="Google Shape;430;p69"/>
          <p:cNvSpPr/>
          <p:nvPr>
            <p:ph idx="4" type="pic"/>
          </p:nvPr>
        </p:nvSpPr>
        <p:spPr>
          <a:xfrm>
            <a:off x="6095475" y="709575"/>
            <a:ext cx="3048600" cy="1468500"/>
          </a:xfrm>
          <a:prstGeom prst="rect">
            <a:avLst/>
          </a:prstGeom>
          <a:noFill/>
          <a:ln>
            <a:noFill/>
          </a:ln>
        </p:spPr>
      </p:sp>
      <p:cxnSp>
        <p:nvCxnSpPr>
          <p:cNvPr id="431" name="Google Shape;431;p69"/>
          <p:cNvCxnSpPr/>
          <p:nvPr/>
        </p:nvCxnSpPr>
        <p:spPr>
          <a:xfrm rot="10800000">
            <a:off x="0" y="704725"/>
            <a:ext cx="9152400" cy="0"/>
          </a:xfrm>
          <a:prstGeom prst="straightConnector1">
            <a:avLst/>
          </a:prstGeom>
          <a:noFill/>
          <a:ln cap="flat" cmpd="sng" w="9525">
            <a:solidFill>
              <a:schemeClr val="lt1"/>
            </a:solidFill>
            <a:prstDash val="solid"/>
            <a:round/>
            <a:headEnd len="med" w="med" type="none"/>
            <a:tailEnd len="med" w="med" type="none"/>
          </a:ln>
        </p:spPr>
      </p:cxnSp>
      <p:sp>
        <p:nvSpPr>
          <p:cNvPr id="432" name="Google Shape;432;p69"/>
          <p:cNvSpPr txBox="1"/>
          <p:nvPr>
            <p:ph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33" name="Google Shape;433;p69"/>
          <p:cNvSpPr/>
          <p:nvPr>
            <p:ph idx="5" type="pic"/>
          </p:nvPr>
        </p:nvSpPr>
        <p:spPr>
          <a:xfrm>
            <a:off x="-4975" y="2192221"/>
            <a:ext cx="3048600" cy="1468500"/>
          </a:xfrm>
          <a:prstGeom prst="rect">
            <a:avLst/>
          </a:prstGeom>
          <a:noFill/>
          <a:ln>
            <a:noFill/>
          </a:ln>
        </p:spPr>
      </p:sp>
      <p:sp>
        <p:nvSpPr>
          <p:cNvPr id="434" name="Google Shape;434;p69"/>
          <p:cNvSpPr/>
          <p:nvPr>
            <p:ph idx="6" type="pic"/>
          </p:nvPr>
        </p:nvSpPr>
        <p:spPr>
          <a:xfrm>
            <a:off x="3054013" y="2192221"/>
            <a:ext cx="3031800" cy="1468500"/>
          </a:xfrm>
          <a:prstGeom prst="rect">
            <a:avLst/>
          </a:prstGeom>
          <a:noFill/>
          <a:ln>
            <a:noFill/>
          </a:ln>
        </p:spPr>
      </p:sp>
      <p:sp>
        <p:nvSpPr>
          <p:cNvPr id="435" name="Google Shape;435;p69"/>
          <p:cNvSpPr/>
          <p:nvPr>
            <p:ph idx="7" type="pic"/>
          </p:nvPr>
        </p:nvSpPr>
        <p:spPr>
          <a:xfrm>
            <a:off x="6095725" y="2192221"/>
            <a:ext cx="3048600" cy="1468500"/>
          </a:xfrm>
          <a:prstGeom prst="rect">
            <a:avLst/>
          </a:prstGeom>
          <a:noFill/>
          <a:ln>
            <a:noFill/>
          </a:ln>
        </p:spPr>
      </p:sp>
      <p:sp>
        <p:nvSpPr>
          <p:cNvPr id="436" name="Google Shape;436;p69"/>
          <p:cNvSpPr/>
          <p:nvPr>
            <p:ph idx="8" type="pic"/>
          </p:nvPr>
        </p:nvSpPr>
        <p:spPr>
          <a:xfrm>
            <a:off x="-4975" y="3674873"/>
            <a:ext cx="3048600" cy="1468500"/>
          </a:xfrm>
          <a:prstGeom prst="rect">
            <a:avLst/>
          </a:prstGeom>
          <a:noFill/>
          <a:ln>
            <a:noFill/>
          </a:ln>
        </p:spPr>
      </p:sp>
      <p:sp>
        <p:nvSpPr>
          <p:cNvPr id="437" name="Google Shape;437;p69"/>
          <p:cNvSpPr/>
          <p:nvPr>
            <p:ph idx="9" type="pic"/>
          </p:nvPr>
        </p:nvSpPr>
        <p:spPr>
          <a:xfrm>
            <a:off x="3054013" y="3674873"/>
            <a:ext cx="3031800" cy="1468500"/>
          </a:xfrm>
          <a:prstGeom prst="rect">
            <a:avLst/>
          </a:prstGeom>
          <a:noFill/>
          <a:ln>
            <a:noFill/>
          </a:ln>
        </p:spPr>
      </p:sp>
      <p:sp>
        <p:nvSpPr>
          <p:cNvPr id="438" name="Google Shape;438;p69"/>
          <p:cNvSpPr/>
          <p:nvPr>
            <p:ph idx="13" type="pic"/>
          </p:nvPr>
        </p:nvSpPr>
        <p:spPr>
          <a:xfrm>
            <a:off x="6095725" y="3674873"/>
            <a:ext cx="3048600" cy="1468500"/>
          </a:xfrm>
          <a:prstGeom prst="rect">
            <a:avLst/>
          </a:prstGeom>
          <a:noFill/>
          <a:ln>
            <a:noFill/>
          </a:ln>
        </p:spPr>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type="titleOnly">
  <p:cSld name="TITLE_ONLY">
    <p:spTree>
      <p:nvGrpSpPr>
        <p:cNvPr id="439" name="Shape 439"/>
        <p:cNvGrpSpPr/>
        <p:nvPr/>
      </p:nvGrpSpPr>
      <p:grpSpPr>
        <a:xfrm>
          <a:off x="0" y="0"/>
          <a:ext cx="0" cy="0"/>
          <a:chOff x="0" y="0"/>
          <a:chExt cx="0" cy="0"/>
        </a:xfrm>
      </p:grpSpPr>
      <p:sp>
        <p:nvSpPr>
          <p:cNvPr id="440" name="Google Shape;440;p7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1" name="Google Shape;441;p70"/>
          <p:cNvSpPr txBox="1"/>
          <p:nvPr>
            <p:ph idx="1" type="body"/>
          </p:nvPr>
        </p:nvSpPr>
        <p:spPr>
          <a:xfrm>
            <a:off x="226525" y="2995441"/>
            <a:ext cx="8673000" cy="19311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indent="-412750" lvl="1" marL="914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indent="-412750" lvl="2" marL="1371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indent="-412750" lvl="3" marL="1828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indent="-412750" lvl="4" marL="22860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indent="-412750" lvl="5" marL="2743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indent="-412750" lvl="6" marL="3200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indent="-412750" lvl="7" marL="3657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indent="-412750" lvl="8" marL="4114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main point">
  <p:cSld name="TITLE_ONLY_1">
    <p:bg>
      <p:bgPr>
        <a:solidFill>
          <a:schemeClr val="dk1"/>
        </a:solidFill>
      </p:bgPr>
    </p:bg>
    <p:spTree>
      <p:nvGrpSpPr>
        <p:cNvPr id="442" name="Shape 442"/>
        <p:cNvGrpSpPr/>
        <p:nvPr/>
      </p:nvGrpSpPr>
      <p:grpSpPr>
        <a:xfrm>
          <a:off x="0" y="0"/>
          <a:ext cx="0" cy="0"/>
          <a:chOff x="0" y="0"/>
          <a:chExt cx="0" cy="0"/>
        </a:xfrm>
      </p:grpSpPr>
      <p:sp>
        <p:nvSpPr>
          <p:cNvPr id="443" name="Google Shape;443;p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44" name="Google Shape;444;p71"/>
          <p:cNvSpPr txBox="1"/>
          <p:nvPr>
            <p:ph idx="1" type="body"/>
          </p:nvPr>
        </p:nvSpPr>
        <p:spPr>
          <a:xfrm>
            <a:off x="226525" y="2995441"/>
            <a:ext cx="8673000" cy="19311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ONE_COLUMN_TEXT">
    <p:bg>
      <p:bgPr>
        <a:solidFill>
          <a:schemeClr val="dk1"/>
        </a:solidFill>
      </p:bgPr>
    </p:bg>
    <p:spTree>
      <p:nvGrpSpPr>
        <p:cNvPr id="445" name="Shape 445"/>
        <p:cNvGrpSpPr/>
        <p:nvPr/>
      </p:nvGrpSpPr>
      <p:grpSpPr>
        <a:xfrm>
          <a:off x="0" y="0"/>
          <a:ext cx="0" cy="0"/>
          <a:chOff x="0" y="0"/>
          <a:chExt cx="0" cy="0"/>
        </a:xfrm>
      </p:grpSpPr>
      <p:sp>
        <p:nvSpPr>
          <p:cNvPr id="446" name="Google Shape;446;p72"/>
          <p:cNvSpPr/>
          <p:nvPr>
            <p:ph idx="2" type="pic"/>
          </p:nvPr>
        </p:nvSpPr>
        <p:spPr>
          <a:xfrm>
            <a:off x="4576350" y="0"/>
            <a:ext cx="4567500" cy="5153700"/>
          </a:xfrm>
          <a:prstGeom prst="rect">
            <a:avLst/>
          </a:prstGeom>
          <a:noFill/>
          <a:ln cap="flat" cmpd="sng" w="9525">
            <a:solidFill>
              <a:schemeClr val="lt1"/>
            </a:solidFill>
            <a:prstDash val="solid"/>
            <a:round/>
            <a:headEnd len="sm" w="sm" type="none"/>
            <a:tailEnd len="sm" w="sm" type="none"/>
          </a:ln>
        </p:spPr>
      </p:sp>
      <p:sp>
        <p:nvSpPr>
          <p:cNvPr id="447" name="Google Shape;447;p72"/>
          <p:cNvSpPr txBox="1"/>
          <p:nvPr>
            <p:ph idx="1" type="body"/>
          </p:nvPr>
        </p:nvSpPr>
        <p:spPr>
          <a:xfrm>
            <a:off x="226525" y="2080439"/>
            <a:ext cx="4119000" cy="16788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chemeClr val="lt1"/>
              </a:buClr>
              <a:buSzPts val="1600"/>
              <a:buChar char="●"/>
              <a:defRPr sz="1600">
                <a:solidFill>
                  <a:schemeClr val="lt1"/>
                </a:solidFill>
              </a:defRPr>
            </a:lvl1pPr>
            <a:lvl2pPr indent="-330200" lvl="1" marL="914400">
              <a:spcBef>
                <a:spcPts val="0"/>
              </a:spcBef>
              <a:spcAft>
                <a:spcPts val="0"/>
              </a:spcAft>
              <a:buClr>
                <a:schemeClr val="lt1"/>
              </a:buClr>
              <a:buSzPts val="1600"/>
              <a:buChar char="○"/>
              <a:defRPr sz="1600">
                <a:solidFill>
                  <a:schemeClr val="lt1"/>
                </a:solidFill>
              </a:defRPr>
            </a:lvl2pPr>
            <a:lvl3pPr indent="-330200" lvl="2" marL="1371600">
              <a:spcBef>
                <a:spcPts val="0"/>
              </a:spcBef>
              <a:spcAft>
                <a:spcPts val="0"/>
              </a:spcAft>
              <a:buClr>
                <a:schemeClr val="lt1"/>
              </a:buClr>
              <a:buSzPts val="1600"/>
              <a:buChar char="■"/>
              <a:defRPr sz="1600">
                <a:solidFill>
                  <a:schemeClr val="lt1"/>
                </a:solidFill>
              </a:defRPr>
            </a:lvl3pPr>
            <a:lvl4pPr indent="-330200" lvl="3" marL="1828800">
              <a:spcBef>
                <a:spcPts val="0"/>
              </a:spcBef>
              <a:spcAft>
                <a:spcPts val="0"/>
              </a:spcAft>
              <a:buClr>
                <a:schemeClr val="lt1"/>
              </a:buClr>
              <a:buSzPts val="1600"/>
              <a:buChar char="●"/>
              <a:defRPr sz="1600">
                <a:solidFill>
                  <a:schemeClr val="lt1"/>
                </a:solidFill>
              </a:defRPr>
            </a:lvl4pPr>
            <a:lvl5pPr indent="-330200" lvl="4" marL="2286000">
              <a:spcBef>
                <a:spcPts val="0"/>
              </a:spcBef>
              <a:spcAft>
                <a:spcPts val="0"/>
              </a:spcAft>
              <a:buClr>
                <a:schemeClr val="lt1"/>
              </a:buClr>
              <a:buSzPts val="1600"/>
              <a:buChar char="○"/>
              <a:defRPr sz="1600">
                <a:solidFill>
                  <a:schemeClr val="lt1"/>
                </a:solidFill>
              </a:defRPr>
            </a:lvl5pPr>
            <a:lvl6pPr indent="-330200" lvl="5" marL="2743200">
              <a:spcBef>
                <a:spcPts val="0"/>
              </a:spcBef>
              <a:spcAft>
                <a:spcPts val="0"/>
              </a:spcAft>
              <a:buClr>
                <a:schemeClr val="lt1"/>
              </a:buClr>
              <a:buSzPts val="1600"/>
              <a:buChar char="■"/>
              <a:defRPr sz="1600">
                <a:solidFill>
                  <a:schemeClr val="lt1"/>
                </a:solidFill>
              </a:defRPr>
            </a:lvl6pPr>
            <a:lvl7pPr indent="-330200" lvl="6" marL="3200400">
              <a:spcBef>
                <a:spcPts val="0"/>
              </a:spcBef>
              <a:spcAft>
                <a:spcPts val="0"/>
              </a:spcAft>
              <a:buClr>
                <a:schemeClr val="lt1"/>
              </a:buClr>
              <a:buSzPts val="1600"/>
              <a:buChar char="●"/>
              <a:defRPr sz="1600">
                <a:solidFill>
                  <a:schemeClr val="lt1"/>
                </a:solidFill>
              </a:defRPr>
            </a:lvl7pPr>
            <a:lvl8pPr indent="-330200" lvl="7" marL="3657600">
              <a:spcBef>
                <a:spcPts val="0"/>
              </a:spcBef>
              <a:spcAft>
                <a:spcPts val="0"/>
              </a:spcAft>
              <a:buClr>
                <a:schemeClr val="lt1"/>
              </a:buClr>
              <a:buSzPts val="1600"/>
              <a:buChar char="○"/>
              <a:defRPr sz="1600">
                <a:solidFill>
                  <a:schemeClr val="lt1"/>
                </a:solidFill>
              </a:defRPr>
            </a:lvl8pPr>
            <a:lvl9pPr indent="-330200" lvl="8" marL="4114800">
              <a:spcBef>
                <a:spcPts val="0"/>
              </a:spcBef>
              <a:spcAft>
                <a:spcPts val="0"/>
              </a:spcAft>
              <a:buClr>
                <a:schemeClr val="lt1"/>
              </a:buClr>
              <a:buSzPts val="1600"/>
              <a:buChar char="■"/>
              <a:defRPr sz="1600">
                <a:solidFill>
                  <a:schemeClr val="lt1"/>
                </a:solidFill>
              </a:defRPr>
            </a:lvl9pPr>
          </a:lstStyle>
          <a:p/>
        </p:txBody>
      </p:sp>
      <p:sp>
        <p:nvSpPr>
          <p:cNvPr id="448" name="Google Shape;448;p7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9" name="Google Shape;449;p72"/>
          <p:cNvSpPr txBox="1"/>
          <p:nvPr>
            <p:ph type="title"/>
          </p:nvPr>
        </p:nvSpPr>
        <p:spPr>
          <a:xfrm>
            <a:off x="226525" y="127109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lt1"/>
              </a:buClr>
              <a:buSzPts val="2500"/>
              <a:buNone/>
              <a:defRPr sz="2500">
                <a:solidFill>
                  <a:schemeClr val="lt1"/>
                </a:solidFill>
              </a:defRPr>
            </a:lvl1pPr>
            <a:lvl2pPr lvl="1">
              <a:lnSpc>
                <a:spcPct val="80000"/>
              </a:lnSpc>
              <a:spcBef>
                <a:spcPts val="0"/>
              </a:spcBef>
              <a:spcAft>
                <a:spcPts val="0"/>
              </a:spcAft>
              <a:buClr>
                <a:schemeClr val="lt1"/>
              </a:buClr>
              <a:buSzPts val="2500"/>
              <a:buNone/>
              <a:defRPr sz="2500">
                <a:solidFill>
                  <a:schemeClr val="lt1"/>
                </a:solidFill>
              </a:defRPr>
            </a:lvl2pPr>
            <a:lvl3pPr lvl="2">
              <a:lnSpc>
                <a:spcPct val="80000"/>
              </a:lnSpc>
              <a:spcBef>
                <a:spcPts val="0"/>
              </a:spcBef>
              <a:spcAft>
                <a:spcPts val="0"/>
              </a:spcAft>
              <a:buClr>
                <a:schemeClr val="lt1"/>
              </a:buClr>
              <a:buSzPts val="2500"/>
              <a:buNone/>
              <a:defRPr sz="2500">
                <a:solidFill>
                  <a:schemeClr val="lt1"/>
                </a:solidFill>
              </a:defRPr>
            </a:lvl3pPr>
            <a:lvl4pPr lvl="3">
              <a:lnSpc>
                <a:spcPct val="80000"/>
              </a:lnSpc>
              <a:spcBef>
                <a:spcPts val="0"/>
              </a:spcBef>
              <a:spcAft>
                <a:spcPts val="0"/>
              </a:spcAft>
              <a:buClr>
                <a:schemeClr val="lt1"/>
              </a:buClr>
              <a:buSzPts val="2500"/>
              <a:buNone/>
              <a:defRPr sz="2500">
                <a:solidFill>
                  <a:schemeClr val="lt1"/>
                </a:solidFill>
              </a:defRPr>
            </a:lvl4pPr>
            <a:lvl5pPr lvl="4">
              <a:lnSpc>
                <a:spcPct val="80000"/>
              </a:lnSpc>
              <a:spcBef>
                <a:spcPts val="0"/>
              </a:spcBef>
              <a:spcAft>
                <a:spcPts val="0"/>
              </a:spcAft>
              <a:buClr>
                <a:schemeClr val="lt1"/>
              </a:buClr>
              <a:buSzPts val="2500"/>
              <a:buNone/>
              <a:defRPr sz="2500">
                <a:solidFill>
                  <a:schemeClr val="lt1"/>
                </a:solidFill>
              </a:defRPr>
            </a:lvl5pPr>
            <a:lvl6pPr lvl="5">
              <a:lnSpc>
                <a:spcPct val="80000"/>
              </a:lnSpc>
              <a:spcBef>
                <a:spcPts val="0"/>
              </a:spcBef>
              <a:spcAft>
                <a:spcPts val="0"/>
              </a:spcAft>
              <a:buClr>
                <a:schemeClr val="lt1"/>
              </a:buClr>
              <a:buSzPts val="2500"/>
              <a:buNone/>
              <a:defRPr sz="2500">
                <a:solidFill>
                  <a:schemeClr val="lt1"/>
                </a:solidFill>
              </a:defRPr>
            </a:lvl6pPr>
            <a:lvl7pPr lvl="6">
              <a:lnSpc>
                <a:spcPct val="80000"/>
              </a:lnSpc>
              <a:spcBef>
                <a:spcPts val="0"/>
              </a:spcBef>
              <a:spcAft>
                <a:spcPts val="0"/>
              </a:spcAft>
              <a:buClr>
                <a:schemeClr val="lt1"/>
              </a:buClr>
              <a:buSzPts val="2500"/>
              <a:buNone/>
              <a:defRPr sz="2500">
                <a:solidFill>
                  <a:schemeClr val="lt1"/>
                </a:solidFill>
              </a:defRPr>
            </a:lvl7pPr>
            <a:lvl8pPr lvl="7">
              <a:lnSpc>
                <a:spcPct val="80000"/>
              </a:lnSpc>
              <a:spcBef>
                <a:spcPts val="0"/>
              </a:spcBef>
              <a:spcAft>
                <a:spcPts val="0"/>
              </a:spcAft>
              <a:buClr>
                <a:schemeClr val="lt1"/>
              </a:buClr>
              <a:buSzPts val="2500"/>
              <a:buNone/>
              <a:defRPr sz="2500">
                <a:solidFill>
                  <a:schemeClr val="lt1"/>
                </a:solidFill>
              </a:defRPr>
            </a:lvl8pPr>
            <a:lvl9pPr lvl="8">
              <a:lnSpc>
                <a:spcPct val="80000"/>
              </a:lnSpc>
              <a:spcBef>
                <a:spcPts val="0"/>
              </a:spcBef>
              <a:spcAft>
                <a:spcPts val="0"/>
              </a:spcAft>
              <a:buClr>
                <a:schemeClr val="lt1"/>
              </a:buClr>
              <a:buSzPts val="2500"/>
              <a:buNone/>
              <a:defRPr sz="25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2">
  <p:cSld name="MAIN_POINT">
    <p:spTree>
      <p:nvGrpSpPr>
        <p:cNvPr id="450" name="Shape 450"/>
        <p:cNvGrpSpPr/>
        <p:nvPr/>
      </p:nvGrpSpPr>
      <p:grpSpPr>
        <a:xfrm>
          <a:off x="0" y="0"/>
          <a:ext cx="0" cy="0"/>
          <a:chOff x="0" y="0"/>
          <a:chExt cx="0" cy="0"/>
        </a:xfrm>
      </p:grpSpPr>
      <p:sp>
        <p:nvSpPr>
          <p:cNvPr id="451" name="Google Shape;451;p7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2" name="Google Shape;452;p73"/>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53" name="Google Shape;453;p73"/>
          <p:cNvSpPr/>
          <p:nvPr>
            <p:ph idx="2" type="pic"/>
          </p:nvPr>
        </p:nvSpPr>
        <p:spPr>
          <a:xfrm>
            <a:off x="2315425" y="226625"/>
            <a:ext cx="3733800" cy="4690500"/>
          </a:xfrm>
          <a:prstGeom prst="rect">
            <a:avLst/>
          </a:prstGeom>
          <a:noFill/>
          <a:ln cap="flat" cmpd="sng" w="9525">
            <a:solidFill>
              <a:schemeClr val="dk1"/>
            </a:solidFill>
            <a:prstDash val="solid"/>
            <a:round/>
            <a:headEnd len="sm" w="sm" type="none"/>
            <a:tailEnd len="sm" w="sm" type="none"/>
          </a:ln>
        </p:spPr>
      </p:sp>
      <p:sp>
        <p:nvSpPr>
          <p:cNvPr id="454" name="Google Shape;454;p73"/>
          <p:cNvSpPr/>
          <p:nvPr>
            <p:ph idx="3" type="pic"/>
          </p:nvPr>
        </p:nvSpPr>
        <p:spPr>
          <a:xfrm>
            <a:off x="6255975" y="1391900"/>
            <a:ext cx="2661600" cy="2359500"/>
          </a:xfrm>
          <a:prstGeom prst="rect">
            <a:avLst/>
          </a:prstGeom>
          <a:noFill/>
          <a:ln cap="flat" cmpd="sng" w="9525">
            <a:solidFill>
              <a:schemeClr val="dk1"/>
            </a:solidFill>
            <a:prstDash val="solid"/>
            <a:round/>
            <a:headEnd len="sm" w="sm" type="none"/>
            <a:tailEnd len="sm" w="sm" type="none"/>
          </a:ln>
        </p:spPr>
      </p:sp>
      <p:sp>
        <p:nvSpPr>
          <p:cNvPr id="455" name="Google Shape;455;p73"/>
          <p:cNvSpPr txBox="1"/>
          <p:nvPr>
            <p:ph idx="4"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chart">
  <p:cSld name="SECTION_TITLE_AND_DESCRIPTION">
    <p:spTree>
      <p:nvGrpSpPr>
        <p:cNvPr id="456" name="Shape 456"/>
        <p:cNvGrpSpPr/>
        <p:nvPr/>
      </p:nvGrpSpPr>
      <p:grpSpPr>
        <a:xfrm>
          <a:off x="0" y="0"/>
          <a:ext cx="0" cy="0"/>
          <a:chOff x="0" y="0"/>
          <a:chExt cx="0" cy="0"/>
        </a:xfrm>
      </p:grpSpPr>
      <p:sp>
        <p:nvSpPr>
          <p:cNvPr id="457" name="Google Shape;457;p74"/>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8" name="Google Shape;458;p7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9" name="Google Shape;459;p74"/>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0" name="Google Shape;460;p74"/>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461" name="Google Shape;461;p74"/>
          <p:cNvSpPr txBox="1"/>
          <p:nvPr>
            <p:ph idx="3" type="title"/>
          </p:nvPr>
        </p:nvSpPr>
        <p:spPr>
          <a:xfrm>
            <a:off x="226525" y="127109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462" name="Google Shape;462;p74"/>
          <p:cNvSpPr txBox="1"/>
          <p:nvPr>
            <p:ph idx="1" type="body"/>
          </p:nvPr>
        </p:nvSpPr>
        <p:spPr>
          <a:xfrm>
            <a:off x="226525" y="20804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SECTION_TITLE_AND_DESCRIPTION_1">
    <p:spTree>
      <p:nvGrpSpPr>
        <p:cNvPr id="463" name="Shape 463"/>
        <p:cNvGrpSpPr/>
        <p:nvPr/>
      </p:nvGrpSpPr>
      <p:grpSpPr>
        <a:xfrm>
          <a:off x="0" y="0"/>
          <a:ext cx="0" cy="0"/>
          <a:chOff x="0" y="0"/>
          <a:chExt cx="0" cy="0"/>
        </a:xfrm>
      </p:grpSpPr>
      <p:sp>
        <p:nvSpPr>
          <p:cNvPr id="464" name="Google Shape;464;p75"/>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65" name="Google Shape;465;p7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66" name="Google Shape;466;p75"/>
          <p:cNvSpPr txBox="1"/>
          <p:nvPr>
            <p:ph type="title"/>
          </p:nvPr>
        </p:nvSpPr>
        <p:spPr>
          <a:xfrm>
            <a:off x="226525" y="69764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467" name="Google Shape;467;p75"/>
          <p:cNvSpPr txBox="1"/>
          <p:nvPr>
            <p:ph idx="1" type="body"/>
          </p:nvPr>
        </p:nvSpPr>
        <p:spPr>
          <a:xfrm>
            <a:off x="226525"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8" name="Google Shape;468;p75"/>
          <p:cNvSpPr txBox="1"/>
          <p:nvPr>
            <p:ph idx="2" type="subTitle"/>
          </p:nvPr>
        </p:nvSpPr>
        <p:spPr>
          <a:xfrm>
            <a:off x="226525"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SECTION_TITLE_AND_DESCRIPTION_1_1">
    <p:spTree>
      <p:nvGrpSpPr>
        <p:cNvPr id="469" name="Shape 469"/>
        <p:cNvGrpSpPr/>
        <p:nvPr/>
      </p:nvGrpSpPr>
      <p:grpSpPr>
        <a:xfrm>
          <a:off x="0" y="0"/>
          <a:ext cx="0" cy="0"/>
          <a:chOff x="0" y="0"/>
          <a:chExt cx="0" cy="0"/>
        </a:xfrm>
      </p:grpSpPr>
      <p:sp>
        <p:nvSpPr>
          <p:cNvPr id="470" name="Google Shape;470;p76"/>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71" name="Google Shape;471;p7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72" name="Google Shape;472;p76"/>
          <p:cNvSpPr txBox="1"/>
          <p:nvPr>
            <p:ph type="title"/>
          </p:nvPr>
        </p:nvSpPr>
        <p:spPr>
          <a:xfrm>
            <a:off x="226525" y="69764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473" name="Google Shape;473;p76"/>
          <p:cNvSpPr txBox="1"/>
          <p:nvPr>
            <p:ph idx="1" type="body"/>
          </p:nvPr>
        </p:nvSpPr>
        <p:spPr>
          <a:xfrm>
            <a:off x="226525"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4" name="Google Shape;474;p76"/>
          <p:cNvSpPr txBox="1"/>
          <p:nvPr>
            <p:ph idx="2" type="subTitle"/>
          </p:nvPr>
        </p:nvSpPr>
        <p:spPr>
          <a:xfrm>
            <a:off x="226525"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5" name="Google Shape;475;p76"/>
          <p:cNvSpPr txBox="1"/>
          <p:nvPr>
            <p:ph idx="3" type="body"/>
          </p:nvPr>
        </p:nvSpPr>
        <p:spPr>
          <a:xfrm>
            <a:off x="4798500"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dk2"/>
              </a:buClr>
              <a:buSzPts val="1200"/>
              <a:buChar char="●"/>
              <a:defRPr sz="1200">
                <a:solidFill>
                  <a:schemeClr val="dk2"/>
                </a:solidFill>
              </a:defRPr>
            </a:lvl1pPr>
            <a:lvl2pPr indent="-304800" lvl="1" marL="914400">
              <a:spcBef>
                <a:spcPts val="0"/>
              </a:spcBef>
              <a:spcAft>
                <a:spcPts val="0"/>
              </a:spcAft>
              <a:buClr>
                <a:schemeClr val="dk2"/>
              </a:buClr>
              <a:buSzPts val="1200"/>
              <a:buChar char="○"/>
              <a:defRPr sz="1200">
                <a:solidFill>
                  <a:schemeClr val="dk2"/>
                </a:solidFill>
              </a:defRPr>
            </a:lvl2pPr>
            <a:lvl3pPr indent="-304800" lvl="2" marL="1371600">
              <a:spcBef>
                <a:spcPts val="0"/>
              </a:spcBef>
              <a:spcAft>
                <a:spcPts val="0"/>
              </a:spcAft>
              <a:buClr>
                <a:schemeClr val="dk2"/>
              </a:buClr>
              <a:buSzPts val="1200"/>
              <a:buChar char="■"/>
              <a:defRPr sz="1200">
                <a:solidFill>
                  <a:schemeClr val="dk2"/>
                </a:solidFill>
              </a:defRPr>
            </a:lvl3pPr>
            <a:lvl4pPr indent="-304800" lvl="3" marL="1828800">
              <a:spcBef>
                <a:spcPts val="0"/>
              </a:spcBef>
              <a:spcAft>
                <a:spcPts val="0"/>
              </a:spcAft>
              <a:buClr>
                <a:schemeClr val="dk2"/>
              </a:buClr>
              <a:buSzPts val="1200"/>
              <a:buChar char="●"/>
              <a:defRPr sz="1200">
                <a:solidFill>
                  <a:schemeClr val="dk2"/>
                </a:solidFill>
              </a:defRPr>
            </a:lvl4pPr>
            <a:lvl5pPr indent="-304800" lvl="4" marL="2286000">
              <a:spcBef>
                <a:spcPts val="0"/>
              </a:spcBef>
              <a:spcAft>
                <a:spcPts val="0"/>
              </a:spcAft>
              <a:buClr>
                <a:schemeClr val="dk2"/>
              </a:buClr>
              <a:buSzPts val="1200"/>
              <a:buChar char="○"/>
              <a:defRPr sz="1200">
                <a:solidFill>
                  <a:schemeClr val="dk2"/>
                </a:solidFill>
              </a:defRPr>
            </a:lvl5pPr>
            <a:lvl6pPr indent="-304800" lvl="5" marL="2743200">
              <a:spcBef>
                <a:spcPts val="0"/>
              </a:spcBef>
              <a:spcAft>
                <a:spcPts val="0"/>
              </a:spcAft>
              <a:buClr>
                <a:schemeClr val="dk2"/>
              </a:buClr>
              <a:buSzPts val="1200"/>
              <a:buChar char="■"/>
              <a:defRPr sz="1200">
                <a:solidFill>
                  <a:schemeClr val="dk2"/>
                </a:solidFill>
              </a:defRPr>
            </a:lvl6pPr>
            <a:lvl7pPr indent="-304800" lvl="6" marL="3200400">
              <a:spcBef>
                <a:spcPts val="0"/>
              </a:spcBef>
              <a:spcAft>
                <a:spcPts val="0"/>
              </a:spcAft>
              <a:buClr>
                <a:schemeClr val="dk2"/>
              </a:buClr>
              <a:buSzPts val="1200"/>
              <a:buChar char="●"/>
              <a:defRPr sz="1200">
                <a:solidFill>
                  <a:schemeClr val="dk2"/>
                </a:solidFill>
              </a:defRPr>
            </a:lvl7pPr>
            <a:lvl8pPr indent="-304800" lvl="7" marL="3657600">
              <a:spcBef>
                <a:spcPts val="0"/>
              </a:spcBef>
              <a:spcAft>
                <a:spcPts val="0"/>
              </a:spcAft>
              <a:buClr>
                <a:schemeClr val="dk2"/>
              </a:buClr>
              <a:buSzPts val="1200"/>
              <a:buChar char="○"/>
              <a:defRPr sz="1200">
                <a:solidFill>
                  <a:schemeClr val="dk2"/>
                </a:solidFill>
              </a:defRPr>
            </a:lvl8pPr>
            <a:lvl9pPr indent="-304800" lvl="8" marL="4114800">
              <a:spcBef>
                <a:spcPts val="0"/>
              </a:spcBef>
              <a:spcAft>
                <a:spcPts val="0"/>
              </a:spcAft>
              <a:buClr>
                <a:schemeClr val="dk2"/>
              </a:buClr>
              <a:buSzPts val="1200"/>
              <a:buChar char="■"/>
              <a:defRPr sz="1200">
                <a:solidFill>
                  <a:schemeClr val="dk2"/>
                </a:solidFill>
              </a:defRPr>
            </a:lvl9pPr>
          </a:lstStyle>
          <a:p/>
        </p:txBody>
      </p:sp>
      <p:sp>
        <p:nvSpPr>
          <p:cNvPr id="476" name="Google Shape;476;p76"/>
          <p:cNvSpPr txBox="1"/>
          <p:nvPr>
            <p:ph idx="4" type="subTitle"/>
          </p:nvPr>
        </p:nvSpPr>
        <p:spPr>
          <a:xfrm>
            <a:off x="4798500"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1800"/>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hree storyboards 2">
  <p:cSld name="CAPTION_ONLY">
    <p:bg>
      <p:bgPr>
        <a:solidFill>
          <a:schemeClr val="dk1"/>
        </a:solidFill>
      </p:bgPr>
    </p:bg>
    <p:spTree>
      <p:nvGrpSpPr>
        <p:cNvPr id="477" name="Shape 477"/>
        <p:cNvGrpSpPr/>
        <p:nvPr/>
      </p:nvGrpSpPr>
      <p:grpSpPr>
        <a:xfrm>
          <a:off x="0" y="0"/>
          <a:ext cx="0" cy="0"/>
          <a:chOff x="0" y="0"/>
          <a:chExt cx="0" cy="0"/>
        </a:xfrm>
      </p:grpSpPr>
      <p:sp>
        <p:nvSpPr>
          <p:cNvPr id="478" name="Google Shape;478;p77"/>
          <p:cNvSpPr/>
          <p:nvPr/>
        </p:nvSpPr>
        <p:spPr>
          <a:xfrm>
            <a:off x="0" y="4063950"/>
            <a:ext cx="30600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79" name="Google Shape;479;p77"/>
          <p:cNvSpPr/>
          <p:nvPr>
            <p:ph idx="2" type="pic"/>
          </p:nvPr>
        </p:nvSpPr>
        <p:spPr>
          <a:xfrm>
            <a:off x="0" y="709975"/>
            <a:ext cx="3043800" cy="3346500"/>
          </a:xfrm>
          <a:prstGeom prst="rect">
            <a:avLst/>
          </a:prstGeom>
          <a:noFill/>
          <a:ln>
            <a:noFill/>
          </a:ln>
        </p:spPr>
      </p:sp>
      <p:cxnSp>
        <p:nvCxnSpPr>
          <p:cNvPr id="480" name="Google Shape;480;p77"/>
          <p:cNvCxnSpPr/>
          <p:nvPr/>
        </p:nvCxnSpPr>
        <p:spPr>
          <a:xfrm>
            <a:off x="3048525" y="703650"/>
            <a:ext cx="0" cy="4448700"/>
          </a:xfrm>
          <a:prstGeom prst="straightConnector1">
            <a:avLst/>
          </a:prstGeom>
          <a:noFill/>
          <a:ln cap="flat" cmpd="sng" w="9525">
            <a:solidFill>
              <a:schemeClr val="dk1"/>
            </a:solidFill>
            <a:prstDash val="solid"/>
            <a:round/>
            <a:headEnd len="med" w="med" type="none"/>
            <a:tailEnd len="med" w="med" type="none"/>
          </a:ln>
        </p:spPr>
      </p:cxnSp>
      <p:cxnSp>
        <p:nvCxnSpPr>
          <p:cNvPr id="481" name="Google Shape;481;p77"/>
          <p:cNvCxnSpPr/>
          <p:nvPr/>
        </p:nvCxnSpPr>
        <p:spPr>
          <a:xfrm>
            <a:off x="6090575" y="703650"/>
            <a:ext cx="0" cy="4448700"/>
          </a:xfrm>
          <a:prstGeom prst="straightConnector1">
            <a:avLst/>
          </a:prstGeom>
          <a:noFill/>
          <a:ln cap="flat" cmpd="sng" w="9525">
            <a:solidFill>
              <a:schemeClr val="dk1"/>
            </a:solidFill>
            <a:prstDash val="solid"/>
            <a:round/>
            <a:headEnd len="med" w="med" type="none"/>
            <a:tailEnd len="med" w="med" type="none"/>
          </a:ln>
        </p:spPr>
      </p:cxnSp>
      <p:cxnSp>
        <p:nvCxnSpPr>
          <p:cNvPr id="482" name="Google Shape;482;p77"/>
          <p:cNvCxnSpPr/>
          <p:nvPr/>
        </p:nvCxnSpPr>
        <p:spPr>
          <a:xfrm rot="10800000">
            <a:off x="0" y="704725"/>
            <a:ext cx="9152400" cy="0"/>
          </a:xfrm>
          <a:prstGeom prst="straightConnector1">
            <a:avLst/>
          </a:prstGeom>
          <a:noFill/>
          <a:ln cap="flat" cmpd="sng" w="9525">
            <a:solidFill>
              <a:schemeClr val="dk1"/>
            </a:solidFill>
            <a:prstDash val="solid"/>
            <a:round/>
            <a:headEnd len="med" w="med" type="none"/>
            <a:tailEnd len="med" w="med" type="none"/>
          </a:ln>
        </p:spPr>
      </p:cxnSp>
      <p:sp>
        <p:nvSpPr>
          <p:cNvPr id="483" name="Google Shape;483;p77"/>
          <p:cNvSpPr txBox="1"/>
          <p:nvPr>
            <p:ph type="title"/>
          </p:nvPr>
        </p:nvSpPr>
        <p:spPr>
          <a:xfrm>
            <a:off x="161850" y="415644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484" name="Google Shape;484;p77"/>
          <p:cNvSpPr txBox="1"/>
          <p:nvPr>
            <p:ph idx="1" type="body"/>
          </p:nvPr>
        </p:nvSpPr>
        <p:spPr>
          <a:xfrm>
            <a:off x="161850" y="4626190"/>
            <a:ext cx="27267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sp>
        <p:nvSpPr>
          <p:cNvPr id="485" name="Google Shape;485;p77"/>
          <p:cNvSpPr/>
          <p:nvPr/>
        </p:nvSpPr>
        <p:spPr>
          <a:xfrm>
            <a:off x="6095725" y="4063950"/>
            <a:ext cx="30600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86" name="Google Shape;486;p77"/>
          <p:cNvSpPr/>
          <p:nvPr>
            <p:ph idx="3" type="pic"/>
          </p:nvPr>
        </p:nvSpPr>
        <p:spPr>
          <a:xfrm>
            <a:off x="6095725" y="709975"/>
            <a:ext cx="3043800" cy="3346500"/>
          </a:xfrm>
          <a:prstGeom prst="rect">
            <a:avLst/>
          </a:prstGeom>
          <a:noFill/>
          <a:ln>
            <a:noFill/>
          </a:ln>
        </p:spPr>
      </p:sp>
      <p:sp>
        <p:nvSpPr>
          <p:cNvPr id="487" name="Google Shape;487;p77"/>
          <p:cNvSpPr txBox="1"/>
          <p:nvPr>
            <p:ph idx="4" type="title"/>
          </p:nvPr>
        </p:nvSpPr>
        <p:spPr>
          <a:xfrm>
            <a:off x="6257575" y="415644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488" name="Google Shape;488;p77"/>
          <p:cNvSpPr txBox="1"/>
          <p:nvPr>
            <p:ph idx="5" type="body"/>
          </p:nvPr>
        </p:nvSpPr>
        <p:spPr>
          <a:xfrm>
            <a:off x="6257575" y="4626190"/>
            <a:ext cx="27267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sp>
        <p:nvSpPr>
          <p:cNvPr id="489" name="Google Shape;489;p77"/>
          <p:cNvSpPr/>
          <p:nvPr>
            <p:ph idx="6" type="pic"/>
          </p:nvPr>
        </p:nvSpPr>
        <p:spPr>
          <a:xfrm>
            <a:off x="3053900" y="1794150"/>
            <a:ext cx="3030600" cy="3349200"/>
          </a:xfrm>
          <a:prstGeom prst="rect">
            <a:avLst/>
          </a:prstGeom>
          <a:noFill/>
          <a:ln>
            <a:noFill/>
          </a:ln>
        </p:spPr>
      </p:sp>
      <p:sp>
        <p:nvSpPr>
          <p:cNvPr id="490" name="Google Shape;490;p77"/>
          <p:cNvSpPr/>
          <p:nvPr/>
        </p:nvSpPr>
        <p:spPr>
          <a:xfrm>
            <a:off x="3054250" y="709380"/>
            <a:ext cx="30306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91" name="Google Shape;491;p77"/>
          <p:cNvSpPr txBox="1"/>
          <p:nvPr>
            <p:ph idx="7" type="title"/>
          </p:nvPr>
        </p:nvSpPr>
        <p:spPr>
          <a:xfrm>
            <a:off x="3214545" y="801878"/>
            <a:ext cx="27006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492" name="Google Shape;492;p77"/>
          <p:cNvSpPr txBox="1"/>
          <p:nvPr>
            <p:ph idx="8" type="body"/>
          </p:nvPr>
        </p:nvSpPr>
        <p:spPr>
          <a:xfrm>
            <a:off x="3214545" y="1271620"/>
            <a:ext cx="27006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cxnSp>
        <p:nvCxnSpPr>
          <p:cNvPr id="493" name="Google Shape;493;p77"/>
          <p:cNvCxnSpPr/>
          <p:nvPr/>
        </p:nvCxnSpPr>
        <p:spPr>
          <a:xfrm rot="10800000">
            <a:off x="3049250" y="1791825"/>
            <a:ext cx="3041400" cy="0"/>
          </a:xfrm>
          <a:prstGeom prst="straightConnector1">
            <a:avLst/>
          </a:prstGeom>
          <a:noFill/>
          <a:ln cap="flat" cmpd="sng" w="9525">
            <a:solidFill>
              <a:schemeClr val="dk1"/>
            </a:solidFill>
            <a:prstDash val="solid"/>
            <a:round/>
            <a:headEnd len="med" w="med" type="none"/>
            <a:tailEnd len="med" w="med" type="none"/>
          </a:ln>
        </p:spPr>
      </p:cxnSp>
      <p:cxnSp>
        <p:nvCxnSpPr>
          <p:cNvPr id="494" name="Google Shape;494;p77"/>
          <p:cNvCxnSpPr/>
          <p:nvPr/>
        </p:nvCxnSpPr>
        <p:spPr>
          <a:xfrm rot="10800000">
            <a:off x="0" y="4061975"/>
            <a:ext cx="9152400" cy="0"/>
          </a:xfrm>
          <a:prstGeom prst="straightConnector1">
            <a:avLst/>
          </a:prstGeom>
          <a:noFill/>
          <a:ln cap="flat" cmpd="sng" w="9525">
            <a:solidFill>
              <a:schemeClr val="dk1"/>
            </a:solidFill>
            <a:prstDash val="solid"/>
            <a:round/>
            <a:headEnd len="med" w="med" type="none"/>
            <a:tailEnd len="med" w="med" type="none"/>
          </a:ln>
        </p:spPr>
      </p:cxnSp>
      <p:sp>
        <p:nvSpPr>
          <p:cNvPr id="495" name="Google Shape;495;p77"/>
          <p:cNvSpPr txBox="1"/>
          <p:nvPr>
            <p:ph idx="9" type="title"/>
          </p:nvPr>
        </p:nvSpPr>
        <p:spPr>
          <a:xfrm>
            <a:off x="2497875" y="145800"/>
            <a:ext cx="4791600" cy="4665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with details">
  <p:cSld name="BIG_NUMBER">
    <p:bg>
      <p:bgPr>
        <a:solidFill>
          <a:schemeClr val="lt1"/>
        </a:solidFill>
      </p:bgPr>
    </p:bg>
    <p:spTree>
      <p:nvGrpSpPr>
        <p:cNvPr id="496" name="Shape 496"/>
        <p:cNvGrpSpPr/>
        <p:nvPr/>
      </p:nvGrpSpPr>
      <p:grpSpPr>
        <a:xfrm>
          <a:off x="0" y="0"/>
          <a:ext cx="0" cy="0"/>
          <a:chOff x="0" y="0"/>
          <a:chExt cx="0" cy="0"/>
        </a:xfrm>
      </p:grpSpPr>
      <p:sp>
        <p:nvSpPr>
          <p:cNvPr id="497" name="Google Shape;497;p78"/>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8" name="Google Shape;498;p7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99" name="Google Shape;499;p78"/>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00" name="Google Shape;500;p78"/>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501" name="Google Shape;501;p78"/>
          <p:cNvSpPr txBox="1"/>
          <p:nvPr>
            <p:ph idx="3" type="title"/>
          </p:nvPr>
        </p:nvSpPr>
        <p:spPr>
          <a:xfrm>
            <a:off x="4801800" y="16440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2000"/>
              <a:buNone/>
              <a:defRPr sz="2000">
                <a:solidFill>
                  <a:schemeClr val="lt1"/>
                </a:solidFill>
              </a:defRPr>
            </a:lvl1pPr>
            <a:lvl2pPr lvl="1" algn="ctr">
              <a:lnSpc>
                <a:spcPct val="80000"/>
              </a:lnSpc>
              <a:spcBef>
                <a:spcPts val="0"/>
              </a:spcBef>
              <a:spcAft>
                <a:spcPts val="0"/>
              </a:spcAft>
              <a:buClr>
                <a:schemeClr val="lt1"/>
              </a:buClr>
              <a:buSzPts val="2000"/>
              <a:buNone/>
              <a:defRPr sz="2000">
                <a:solidFill>
                  <a:schemeClr val="lt1"/>
                </a:solidFill>
              </a:defRPr>
            </a:lvl2pPr>
            <a:lvl3pPr lvl="2" algn="ctr">
              <a:lnSpc>
                <a:spcPct val="80000"/>
              </a:lnSpc>
              <a:spcBef>
                <a:spcPts val="0"/>
              </a:spcBef>
              <a:spcAft>
                <a:spcPts val="0"/>
              </a:spcAft>
              <a:buClr>
                <a:schemeClr val="lt1"/>
              </a:buClr>
              <a:buSzPts val="2000"/>
              <a:buNone/>
              <a:defRPr sz="2000">
                <a:solidFill>
                  <a:schemeClr val="lt1"/>
                </a:solidFill>
              </a:defRPr>
            </a:lvl3pPr>
            <a:lvl4pPr lvl="3" algn="ctr">
              <a:lnSpc>
                <a:spcPct val="80000"/>
              </a:lnSpc>
              <a:spcBef>
                <a:spcPts val="0"/>
              </a:spcBef>
              <a:spcAft>
                <a:spcPts val="0"/>
              </a:spcAft>
              <a:buClr>
                <a:schemeClr val="lt1"/>
              </a:buClr>
              <a:buSzPts val="2000"/>
              <a:buNone/>
              <a:defRPr sz="2000">
                <a:solidFill>
                  <a:schemeClr val="lt1"/>
                </a:solidFill>
              </a:defRPr>
            </a:lvl4pPr>
            <a:lvl5pPr lvl="4" algn="ctr">
              <a:lnSpc>
                <a:spcPct val="80000"/>
              </a:lnSpc>
              <a:spcBef>
                <a:spcPts val="0"/>
              </a:spcBef>
              <a:spcAft>
                <a:spcPts val="0"/>
              </a:spcAft>
              <a:buClr>
                <a:schemeClr val="lt1"/>
              </a:buClr>
              <a:buSzPts val="2000"/>
              <a:buNone/>
              <a:defRPr sz="2000">
                <a:solidFill>
                  <a:schemeClr val="lt1"/>
                </a:solidFill>
              </a:defRPr>
            </a:lvl5pPr>
            <a:lvl6pPr lvl="5" algn="ctr">
              <a:lnSpc>
                <a:spcPct val="80000"/>
              </a:lnSpc>
              <a:spcBef>
                <a:spcPts val="0"/>
              </a:spcBef>
              <a:spcAft>
                <a:spcPts val="0"/>
              </a:spcAft>
              <a:buClr>
                <a:schemeClr val="lt1"/>
              </a:buClr>
              <a:buSzPts val="2000"/>
              <a:buNone/>
              <a:defRPr sz="2000">
                <a:solidFill>
                  <a:schemeClr val="lt1"/>
                </a:solidFill>
              </a:defRPr>
            </a:lvl6pPr>
            <a:lvl7pPr lvl="6" algn="ctr">
              <a:lnSpc>
                <a:spcPct val="80000"/>
              </a:lnSpc>
              <a:spcBef>
                <a:spcPts val="0"/>
              </a:spcBef>
              <a:spcAft>
                <a:spcPts val="0"/>
              </a:spcAft>
              <a:buClr>
                <a:schemeClr val="lt1"/>
              </a:buClr>
              <a:buSzPts val="2000"/>
              <a:buNone/>
              <a:defRPr sz="2000">
                <a:solidFill>
                  <a:schemeClr val="lt1"/>
                </a:solidFill>
              </a:defRPr>
            </a:lvl7pPr>
            <a:lvl8pPr lvl="7" algn="ctr">
              <a:lnSpc>
                <a:spcPct val="80000"/>
              </a:lnSpc>
              <a:spcBef>
                <a:spcPts val="0"/>
              </a:spcBef>
              <a:spcAft>
                <a:spcPts val="0"/>
              </a:spcAft>
              <a:buClr>
                <a:schemeClr val="lt1"/>
              </a:buClr>
              <a:buSzPts val="2000"/>
              <a:buNone/>
              <a:defRPr sz="2000">
                <a:solidFill>
                  <a:schemeClr val="lt1"/>
                </a:solidFill>
              </a:defRPr>
            </a:lvl8pPr>
            <a:lvl9pPr lvl="8" algn="ctr">
              <a:lnSpc>
                <a:spcPct val="80000"/>
              </a:lnSpc>
              <a:spcBef>
                <a:spcPts val="0"/>
              </a:spcBef>
              <a:spcAft>
                <a:spcPts val="0"/>
              </a:spcAft>
              <a:buClr>
                <a:schemeClr val="lt1"/>
              </a:buClr>
              <a:buSzPts val="2000"/>
              <a:buNone/>
              <a:defRPr sz="2000">
                <a:solidFill>
                  <a:schemeClr val="lt1"/>
                </a:solidFill>
              </a:defRPr>
            </a:lvl9pPr>
          </a:lstStyle>
          <a:p/>
        </p:txBody>
      </p:sp>
      <p:sp>
        <p:nvSpPr>
          <p:cNvPr id="502" name="Google Shape;502;p78"/>
          <p:cNvSpPr txBox="1"/>
          <p:nvPr>
            <p:ph idx="1" type="body"/>
          </p:nvPr>
        </p:nvSpPr>
        <p:spPr>
          <a:xfrm>
            <a:off x="4805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Clr>
                <a:schemeClr val="lt1"/>
              </a:buClr>
              <a:buSzPts val="1600"/>
              <a:buChar char="●"/>
              <a:defRPr sz="1600">
                <a:solidFill>
                  <a:schemeClr val="lt1"/>
                </a:solidFill>
              </a:defRPr>
            </a:lvl1pPr>
            <a:lvl2pPr indent="-330200" lvl="1" marL="914400" algn="ctr">
              <a:spcBef>
                <a:spcPts val="0"/>
              </a:spcBef>
              <a:spcAft>
                <a:spcPts val="0"/>
              </a:spcAft>
              <a:buClr>
                <a:schemeClr val="lt1"/>
              </a:buClr>
              <a:buSzPts val="1600"/>
              <a:buChar char="○"/>
              <a:defRPr sz="1600">
                <a:solidFill>
                  <a:schemeClr val="lt1"/>
                </a:solidFill>
              </a:defRPr>
            </a:lvl2pPr>
            <a:lvl3pPr indent="-330200" lvl="2" marL="1371600" algn="ctr">
              <a:spcBef>
                <a:spcPts val="0"/>
              </a:spcBef>
              <a:spcAft>
                <a:spcPts val="0"/>
              </a:spcAft>
              <a:buClr>
                <a:schemeClr val="lt1"/>
              </a:buClr>
              <a:buSzPts val="1600"/>
              <a:buChar char="■"/>
              <a:defRPr sz="1600">
                <a:solidFill>
                  <a:schemeClr val="lt1"/>
                </a:solidFill>
              </a:defRPr>
            </a:lvl3pPr>
            <a:lvl4pPr indent="-330200" lvl="3" marL="1828800" algn="ctr">
              <a:spcBef>
                <a:spcPts val="0"/>
              </a:spcBef>
              <a:spcAft>
                <a:spcPts val="0"/>
              </a:spcAft>
              <a:buClr>
                <a:schemeClr val="lt1"/>
              </a:buClr>
              <a:buSzPts val="1600"/>
              <a:buChar char="●"/>
              <a:defRPr sz="1600">
                <a:solidFill>
                  <a:schemeClr val="lt1"/>
                </a:solidFill>
              </a:defRPr>
            </a:lvl4pPr>
            <a:lvl5pPr indent="-330200" lvl="4" marL="2286000" algn="ctr">
              <a:spcBef>
                <a:spcPts val="0"/>
              </a:spcBef>
              <a:spcAft>
                <a:spcPts val="0"/>
              </a:spcAft>
              <a:buClr>
                <a:schemeClr val="lt1"/>
              </a:buClr>
              <a:buSzPts val="1600"/>
              <a:buChar char="○"/>
              <a:defRPr sz="1600">
                <a:solidFill>
                  <a:schemeClr val="lt1"/>
                </a:solidFill>
              </a:defRPr>
            </a:lvl5pPr>
            <a:lvl6pPr indent="-330200" lvl="5" marL="2743200" algn="ctr">
              <a:spcBef>
                <a:spcPts val="0"/>
              </a:spcBef>
              <a:spcAft>
                <a:spcPts val="0"/>
              </a:spcAft>
              <a:buClr>
                <a:schemeClr val="lt1"/>
              </a:buClr>
              <a:buSzPts val="1600"/>
              <a:buChar char="■"/>
              <a:defRPr sz="1600">
                <a:solidFill>
                  <a:schemeClr val="lt1"/>
                </a:solidFill>
              </a:defRPr>
            </a:lvl6pPr>
            <a:lvl7pPr indent="-330200" lvl="6" marL="3200400" algn="ctr">
              <a:spcBef>
                <a:spcPts val="0"/>
              </a:spcBef>
              <a:spcAft>
                <a:spcPts val="0"/>
              </a:spcAft>
              <a:buClr>
                <a:schemeClr val="lt1"/>
              </a:buClr>
              <a:buSzPts val="1600"/>
              <a:buChar char="●"/>
              <a:defRPr sz="1600">
                <a:solidFill>
                  <a:schemeClr val="lt1"/>
                </a:solidFill>
              </a:defRPr>
            </a:lvl7pPr>
            <a:lvl8pPr indent="-330200" lvl="7" marL="3657600" algn="ctr">
              <a:spcBef>
                <a:spcPts val="0"/>
              </a:spcBef>
              <a:spcAft>
                <a:spcPts val="0"/>
              </a:spcAft>
              <a:buClr>
                <a:schemeClr val="lt1"/>
              </a:buClr>
              <a:buSzPts val="1600"/>
              <a:buChar char="○"/>
              <a:defRPr sz="1600">
                <a:solidFill>
                  <a:schemeClr val="lt1"/>
                </a:solidFill>
              </a:defRPr>
            </a:lvl8pPr>
            <a:lvl9pPr indent="-330200" lvl="8" marL="4114800" algn="ctr">
              <a:spcBef>
                <a:spcPts val="0"/>
              </a:spcBef>
              <a:spcAft>
                <a:spcPts val="0"/>
              </a:spcAft>
              <a:buClr>
                <a:schemeClr val="lt1"/>
              </a:buClr>
              <a:buSzPts val="1600"/>
              <a:buChar char="■"/>
              <a:defRPr sz="1600">
                <a:solidFill>
                  <a:schemeClr val="lt1"/>
                </a:solidFill>
              </a:defRPr>
            </a:lvl9pPr>
          </a:lstStyle>
          <a:p/>
        </p:txBody>
      </p:sp>
      <p:sp>
        <p:nvSpPr>
          <p:cNvPr id="503" name="Google Shape;503;p78"/>
          <p:cNvSpPr txBox="1"/>
          <p:nvPr>
            <p:ph idx="4" type="title"/>
          </p:nvPr>
        </p:nvSpPr>
        <p:spPr>
          <a:xfrm>
            <a:off x="4801800" y="3379700"/>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1000"/>
              <a:buNone/>
              <a:defRPr sz="1000">
                <a:solidFill>
                  <a:schemeClr val="lt1"/>
                </a:solidFill>
              </a:defRPr>
            </a:lvl1pPr>
            <a:lvl2pPr lvl="1" algn="ctr">
              <a:lnSpc>
                <a:spcPct val="80000"/>
              </a:lnSpc>
              <a:spcBef>
                <a:spcPts val="0"/>
              </a:spcBef>
              <a:spcAft>
                <a:spcPts val="0"/>
              </a:spcAft>
              <a:buClr>
                <a:schemeClr val="lt1"/>
              </a:buClr>
              <a:buSzPts val="1000"/>
              <a:buNone/>
              <a:defRPr sz="1000">
                <a:solidFill>
                  <a:schemeClr val="lt1"/>
                </a:solidFill>
              </a:defRPr>
            </a:lvl2pPr>
            <a:lvl3pPr lvl="2" algn="ctr">
              <a:lnSpc>
                <a:spcPct val="80000"/>
              </a:lnSpc>
              <a:spcBef>
                <a:spcPts val="0"/>
              </a:spcBef>
              <a:spcAft>
                <a:spcPts val="0"/>
              </a:spcAft>
              <a:buClr>
                <a:schemeClr val="lt1"/>
              </a:buClr>
              <a:buSzPts val="1000"/>
              <a:buNone/>
              <a:defRPr sz="1000">
                <a:solidFill>
                  <a:schemeClr val="lt1"/>
                </a:solidFill>
              </a:defRPr>
            </a:lvl3pPr>
            <a:lvl4pPr lvl="3" algn="ctr">
              <a:lnSpc>
                <a:spcPct val="80000"/>
              </a:lnSpc>
              <a:spcBef>
                <a:spcPts val="0"/>
              </a:spcBef>
              <a:spcAft>
                <a:spcPts val="0"/>
              </a:spcAft>
              <a:buClr>
                <a:schemeClr val="lt1"/>
              </a:buClr>
              <a:buSzPts val="1000"/>
              <a:buNone/>
              <a:defRPr sz="1000">
                <a:solidFill>
                  <a:schemeClr val="lt1"/>
                </a:solidFill>
              </a:defRPr>
            </a:lvl4pPr>
            <a:lvl5pPr lvl="4" algn="ctr">
              <a:lnSpc>
                <a:spcPct val="80000"/>
              </a:lnSpc>
              <a:spcBef>
                <a:spcPts val="0"/>
              </a:spcBef>
              <a:spcAft>
                <a:spcPts val="0"/>
              </a:spcAft>
              <a:buClr>
                <a:schemeClr val="lt1"/>
              </a:buClr>
              <a:buSzPts val="1000"/>
              <a:buNone/>
              <a:defRPr sz="1000">
                <a:solidFill>
                  <a:schemeClr val="lt1"/>
                </a:solidFill>
              </a:defRPr>
            </a:lvl5pPr>
            <a:lvl6pPr lvl="5" algn="ctr">
              <a:lnSpc>
                <a:spcPct val="80000"/>
              </a:lnSpc>
              <a:spcBef>
                <a:spcPts val="0"/>
              </a:spcBef>
              <a:spcAft>
                <a:spcPts val="0"/>
              </a:spcAft>
              <a:buClr>
                <a:schemeClr val="lt1"/>
              </a:buClr>
              <a:buSzPts val="1000"/>
              <a:buNone/>
              <a:defRPr sz="1000">
                <a:solidFill>
                  <a:schemeClr val="lt1"/>
                </a:solidFill>
              </a:defRPr>
            </a:lvl6pPr>
            <a:lvl7pPr lvl="6" algn="ctr">
              <a:lnSpc>
                <a:spcPct val="80000"/>
              </a:lnSpc>
              <a:spcBef>
                <a:spcPts val="0"/>
              </a:spcBef>
              <a:spcAft>
                <a:spcPts val="0"/>
              </a:spcAft>
              <a:buClr>
                <a:schemeClr val="lt1"/>
              </a:buClr>
              <a:buSzPts val="1000"/>
              <a:buNone/>
              <a:defRPr sz="1000">
                <a:solidFill>
                  <a:schemeClr val="lt1"/>
                </a:solidFill>
              </a:defRPr>
            </a:lvl7pPr>
            <a:lvl8pPr lvl="7" algn="ctr">
              <a:lnSpc>
                <a:spcPct val="80000"/>
              </a:lnSpc>
              <a:spcBef>
                <a:spcPts val="0"/>
              </a:spcBef>
              <a:spcAft>
                <a:spcPts val="0"/>
              </a:spcAft>
              <a:buClr>
                <a:schemeClr val="lt1"/>
              </a:buClr>
              <a:buSzPts val="1000"/>
              <a:buNone/>
              <a:defRPr sz="1000">
                <a:solidFill>
                  <a:schemeClr val="lt1"/>
                </a:solidFill>
              </a:defRPr>
            </a:lvl8pPr>
            <a:lvl9pPr lvl="8" algn="ctr">
              <a:lnSpc>
                <a:spcPct val="80000"/>
              </a:lnSpc>
              <a:spcBef>
                <a:spcPts val="0"/>
              </a:spcBef>
              <a:spcAft>
                <a:spcPts val="0"/>
              </a:spcAft>
              <a:buClr>
                <a:schemeClr val="lt1"/>
              </a:buClr>
              <a:buSzPts val="1000"/>
              <a:buNone/>
              <a:defRPr sz="1000">
                <a:solidFill>
                  <a:schemeClr val="lt1"/>
                </a:solidFill>
              </a:defRPr>
            </a:lvl9pPr>
          </a:lstStyle>
          <a:p/>
        </p:txBody>
      </p:sp>
      <p:sp>
        <p:nvSpPr>
          <p:cNvPr id="504" name="Google Shape;504;p78"/>
          <p:cNvSpPr txBox="1"/>
          <p:nvPr>
            <p:ph idx="5" type="title"/>
          </p:nvPr>
        </p:nvSpPr>
        <p:spPr>
          <a:xfrm>
            <a:off x="229800" y="16440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p:txBody>
      </p:sp>
      <p:sp>
        <p:nvSpPr>
          <p:cNvPr id="505" name="Google Shape;505;p78"/>
          <p:cNvSpPr txBox="1"/>
          <p:nvPr>
            <p:ph idx="6" type="body"/>
          </p:nvPr>
        </p:nvSpPr>
        <p:spPr>
          <a:xfrm>
            <a:off x="233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sz="1600"/>
            </a:lvl1pPr>
            <a:lvl2pPr indent="-330200" lvl="1" marL="914400" algn="ctr">
              <a:spcBef>
                <a:spcPts val="0"/>
              </a:spcBef>
              <a:spcAft>
                <a:spcPts val="0"/>
              </a:spcAft>
              <a:buSzPts val="1600"/>
              <a:buChar char="○"/>
              <a:defRPr sz="1600"/>
            </a:lvl2pPr>
            <a:lvl3pPr indent="-330200" lvl="2" marL="1371600" algn="ctr">
              <a:spcBef>
                <a:spcPts val="0"/>
              </a:spcBef>
              <a:spcAft>
                <a:spcPts val="0"/>
              </a:spcAft>
              <a:buSzPts val="1600"/>
              <a:buChar char="■"/>
              <a:defRPr sz="1600"/>
            </a:lvl3pPr>
            <a:lvl4pPr indent="-330200" lvl="3" marL="1828800" algn="ctr">
              <a:spcBef>
                <a:spcPts val="0"/>
              </a:spcBef>
              <a:spcAft>
                <a:spcPts val="0"/>
              </a:spcAft>
              <a:buSzPts val="1600"/>
              <a:buChar char="●"/>
              <a:defRPr sz="1600"/>
            </a:lvl4pPr>
            <a:lvl5pPr indent="-330200" lvl="4" marL="2286000" algn="ctr">
              <a:spcBef>
                <a:spcPts val="0"/>
              </a:spcBef>
              <a:spcAft>
                <a:spcPts val="0"/>
              </a:spcAft>
              <a:buSzPts val="1600"/>
              <a:buChar char="○"/>
              <a:defRPr sz="1600"/>
            </a:lvl5pPr>
            <a:lvl6pPr indent="-330200" lvl="5" marL="2743200" algn="ctr">
              <a:spcBef>
                <a:spcPts val="0"/>
              </a:spcBef>
              <a:spcAft>
                <a:spcPts val="0"/>
              </a:spcAft>
              <a:buSzPts val="1600"/>
              <a:buChar char="■"/>
              <a:defRPr sz="1600"/>
            </a:lvl6pPr>
            <a:lvl7pPr indent="-330200" lvl="6" marL="3200400" algn="ctr">
              <a:spcBef>
                <a:spcPts val="0"/>
              </a:spcBef>
              <a:spcAft>
                <a:spcPts val="0"/>
              </a:spcAft>
              <a:buSzPts val="1600"/>
              <a:buChar char="●"/>
              <a:defRPr sz="1600"/>
            </a:lvl7pPr>
            <a:lvl8pPr indent="-330200" lvl="7" marL="3657600" algn="ctr">
              <a:spcBef>
                <a:spcPts val="0"/>
              </a:spcBef>
              <a:spcAft>
                <a:spcPts val="0"/>
              </a:spcAft>
              <a:buSzPts val="1600"/>
              <a:buChar char="○"/>
              <a:defRPr sz="1600"/>
            </a:lvl8pPr>
            <a:lvl9pPr indent="-330200" lvl="8" marL="4114800" algn="ctr">
              <a:spcBef>
                <a:spcPts val="0"/>
              </a:spcBef>
              <a:spcAft>
                <a:spcPts val="0"/>
              </a:spcAft>
              <a:buSzPts val="1600"/>
              <a:buChar char="■"/>
              <a:defRPr sz="1600"/>
            </a:lvl9pPr>
          </a:lstStyle>
          <a:p/>
        </p:txBody>
      </p:sp>
      <p:sp>
        <p:nvSpPr>
          <p:cNvPr id="506" name="Google Shape;506;p78"/>
          <p:cNvSpPr txBox="1"/>
          <p:nvPr>
            <p:ph idx="7" type="title"/>
          </p:nvPr>
        </p:nvSpPr>
        <p:spPr>
          <a:xfrm>
            <a:off x="229800" y="3379700"/>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1000"/>
              <a:buNone/>
              <a:defRPr sz="1000"/>
            </a:lvl1pPr>
            <a:lvl2pPr lvl="1" algn="ctr">
              <a:lnSpc>
                <a:spcPct val="80000"/>
              </a:lnSpc>
              <a:spcBef>
                <a:spcPts val="0"/>
              </a:spcBef>
              <a:spcAft>
                <a:spcPts val="0"/>
              </a:spcAft>
              <a:buSzPts val="1000"/>
              <a:buNone/>
              <a:defRPr sz="1000"/>
            </a:lvl2pPr>
            <a:lvl3pPr lvl="2" algn="ctr">
              <a:lnSpc>
                <a:spcPct val="80000"/>
              </a:lnSpc>
              <a:spcBef>
                <a:spcPts val="0"/>
              </a:spcBef>
              <a:spcAft>
                <a:spcPts val="0"/>
              </a:spcAft>
              <a:buSzPts val="1000"/>
              <a:buNone/>
              <a:defRPr sz="1000"/>
            </a:lvl3pPr>
            <a:lvl4pPr lvl="3" algn="ctr">
              <a:lnSpc>
                <a:spcPct val="80000"/>
              </a:lnSpc>
              <a:spcBef>
                <a:spcPts val="0"/>
              </a:spcBef>
              <a:spcAft>
                <a:spcPts val="0"/>
              </a:spcAft>
              <a:buSzPts val="1000"/>
              <a:buNone/>
              <a:defRPr sz="1000"/>
            </a:lvl4pPr>
            <a:lvl5pPr lvl="4" algn="ctr">
              <a:lnSpc>
                <a:spcPct val="80000"/>
              </a:lnSpc>
              <a:spcBef>
                <a:spcPts val="0"/>
              </a:spcBef>
              <a:spcAft>
                <a:spcPts val="0"/>
              </a:spcAft>
              <a:buSzPts val="1000"/>
              <a:buNone/>
              <a:defRPr sz="1000"/>
            </a:lvl5pPr>
            <a:lvl6pPr lvl="5" algn="ctr">
              <a:lnSpc>
                <a:spcPct val="80000"/>
              </a:lnSpc>
              <a:spcBef>
                <a:spcPts val="0"/>
              </a:spcBef>
              <a:spcAft>
                <a:spcPts val="0"/>
              </a:spcAft>
              <a:buSzPts val="1000"/>
              <a:buNone/>
              <a:defRPr sz="1000"/>
            </a:lvl6pPr>
            <a:lvl7pPr lvl="6" algn="ctr">
              <a:lnSpc>
                <a:spcPct val="80000"/>
              </a:lnSpc>
              <a:spcBef>
                <a:spcPts val="0"/>
              </a:spcBef>
              <a:spcAft>
                <a:spcPts val="0"/>
              </a:spcAft>
              <a:buSzPts val="1000"/>
              <a:buNone/>
              <a:defRPr sz="1000"/>
            </a:lvl7pPr>
            <a:lvl8pPr lvl="7" algn="ctr">
              <a:lnSpc>
                <a:spcPct val="80000"/>
              </a:lnSpc>
              <a:spcBef>
                <a:spcPts val="0"/>
              </a:spcBef>
              <a:spcAft>
                <a:spcPts val="0"/>
              </a:spcAft>
              <a:buSzPts val="1000"/>
              <a:buNone/>
              <a:defRPr sz="1000"/>
            </a:lvl8pPr>
            <a:lvl9pPr lvl="8" algn="ctr">
              <a:lnSpc>
                <a:spcPct val="80000"/>
              </a:lnSpc>
              <a:spcBef>
                <a:spcPts val="0"/>
              </a:spcBef>
              <a:spcAft>
                <a:spcPts val="0"/>
              </a:spcAft>
              <a:buSzPts val="1000"/>
              <a:buNone/>
              <a:defRPr sz="1000"/>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BIG_NUMBER_1">
    <p:bg>
      <p:bgPr>
        <a:solidFill>
          <a:schemeClr val="lt1"/>
        </a:solidFill>
      </p:bgPr>
    </p:bg>
    <p:spTree>
      <p:nvGrpSpPr>
        <p:cNvPr id="507" name="Shape 507"/>
        <p:cNvGrpSpPr/>
        <p:nvPr/>
      </p:nvGrpSpPr>
      <p:grpSpPr>
        <a:xfrm>
          <a:off x="0" y="0"/>
          <a:ext cx="0" cy="0"/>
          <a:chOff x="0" y="0"/>
          <a:chExt cx="0" cy="0"/>
        </a:xfrm>
      </p:grpSpPr>
      <p:sp>
        <p:nvSpPr>
          <p:cNvPr id="508" name="Google Shape;508;p7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9" name="Google Shape;509;p7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10" name="Google Shape;510;p79"/>
          <p:cNvSpPr txBox="1"/>
          <p:nvPr>
            <p:ph idx="1" type="body"/>
          </p:nvPr>
        </p:nvSpPr>
        <p:spPr>
          <a:xfrm>
            <a:off x="4805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Clr>
                <a:schemeClr val="lt1"/>
              </a:buClr>
              <a:buSzPts val="1600"/>
              <a:buChar char="●"/>
              <a:defRPr sz="1600">
                <a:solidFill>
                  <a:schemeClr val="lt1"/>
                </a:solidFill>
              </a:defRPr>
            </a:lvl1pPr>
            <a:lvl2pPr indent="-330200" lvl="1" marL="914400" algn="ctr">
              <a:spcBef>
                <a:spcPts val="0"/>
              </a:spcBef>
              <a:spcAft>
                <a:spcPts val="0"/>
              </a:spcAft>
              <a:buClr>
                <a:schemeClr val="lt1"/>
              </a:buClr>
              <a:buSzPts val="1600"/>
              <a:buChar char="○"/>
              <a:defRPr sz="1600">
                <a:solidFill>
                  <a:schemeClr val="lt1"/>
                </a:solidFill>
              </a:defRPr>
            </a:lvl2pPr>
            <a:lvl3pPr indent="-330200" lvl="2" marL="1371600" algn="ctr">
              <a:spcBef>
                <a:spcPts val="0"/>
              </a:spcBef>
              <a:spcAft>
                <a:spcPts val="0"/>
              </a:spcAft>
              <a:buClr>
                <a:schemeClr val="lt1"/>
              </a:buClr>
              <a:buSzPts val="1600"/>
              <a:buChar char="■"/>
              <a:defRPr sz="1600">
                <a:solidFill>
                  <a:schemeClr val="lt1"/>
                </a:solidFill>
              </a:defRPr>
            </a:lvl3pPr>
            <a:lvl4pPr indent="-330200" lvl="3" marL="1828800" algn="ctr">
              <a:spcBef>
                <a:spcPts val="0"/>
              </a:spcBef>
              <a:spcAft>
                <a:spcPts val="0"/>
              </a:spcAft>
              <a:buClr>
                <a:schemeClr val="lt1"/>
              </a:buClr>
              <a:buSzPts val="1600"/>
              <a:buChar char="●"/>
              <a:defRPr sz="1600">
                <a:solidFill>
                  <a:schemeClr val="lt1"/>
                </a:solidFill>
              </a:defRPr>
            </a:lvl4pPr>
            <a:lvl5pPr indent="-330200" lvl="4" marL="2286000" algn="ctr">
              <a:spcBef>
                <a:spcPts val="0"/>
              </a:spcBef>
              <a:spcAft>
                <a:spcPts val="0"/>
              </a:spcAft>
              <a:buClr>
                <a:schemeClr val="lt1"/>
              </a:buClr>
              <a:buSzPts val="1600"/>
              <a:buChar char="○"/>
              <a:defRPr sz="1600">
                <a:solidFill>
                  <a:schemeClr val="lt1"/>
                </a:solidFill>
              </a:defRPr>
            </a:lvl5pPr>
            <a:lvl6pPr indent="-330200" lvl="5" marL="2743200" algn="ctr">
              <a:spcBef>
                <a:spcPts val="0"/>
              </a:spcBef>
              <a:spcAft>
                <a:spcPts val="0"/>
              </a:spcAft>
              <a:buClr>
                <a:schemeClr val="lt1"/>
              </a:buClr>
              <a:buSzPts val="1600"/>
              <a:buChar char="■"/>
              <a:defRPr sz="1600">
                <a:solidFill>
                  <a:schemeClr val="lt1"/>
                </a:solidFill>
              </a:defRPr>
            </a:lvl6pPr>
            <a:lvl7pPr indent="-330200" lvl="6" marL="3200400" algn="ctr">
              <a:spcBef>
                <a:spcPts val="0"/>
              </a:spcBef>
              <a:spcAft>
                <a:spcPts val="0"/>
              </a:spcAft>
              <a:buClr>
                <a:schemeClr val="lt1"/>
              </a:buClr>
              <a:buSzPts val="1600"/>
              <a:buChar char="●"/>
              <a:defRPr sz="1600">
                <a:solidFill>
                  <a:schemeClr val="lt1"/>
                </a:solidFill>
              </a:defRPr>
            </a:lvl7pPr>
            <a:lvl8pPr indent="-330200" lvl="7" marL="3657600" algn="ctr">
              <a:spcBef>
                <a:spcPts val="0"/>
              </a:spcBef>
              <a:spcAft>
                <a:spcPts val="0"/>
              </a:spcAft>
              <a:buClr>
                <a:schemeClr val="lt1"/>
              </a:buClr>
              <a:buSzPts val="1600"/>
              <a:buChar char="○"/>
              <a:defRPr sz="1600">
                <a:solidFill>
                  <a:schemeClr val="lt1"/>
                </a:solidFill>
              </a:defRPr>
            </a:lvl8pPr>
            <a:lvl9pPr indent="-330200" lvl="8" marL="4114800" algn="ctr">
              <a:spcBef>
                <a:spcPts val="0"/>
              </a:spcBef>
              <a:spcAft>
                <a:spcPts val="0"/>
              </a:spcAft>
              <a:buClr>
                <a:schemeClr val="lt1"/>
              </a:buClr>
              <a:buSzPts val="1600"/>
              <a:buChar char="■"/>
              <a:defRPr sz="1600">
                <a:solidFill>
                  <a:schemeClr val="lt1"/>
                </a:solidFill>
              </a:defRPr>
            </a:lvl9pPr>
          </a:lstStyle>
          <a:p/>
        </p:txBody>
      </p:sp>
      <p:sp>
        <p:nvSpPr>
          <p:cNvPr id="511" name="Google Shape;511;p79"/>
          <p:cNvSpPr txBox="1"/>
          <p:nvPr>
            <p:ph type="title"/>
          </p:nvPr>
        </p:nvSpPr>
        <p:spPr>
          <a:xfrm>
            <a:off x="229800" y="8956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p:txBody>
      </p:sp>
      <p:sp>
        <p:nvSpPr>
          <p:cNvPr id="512" name="Google Shape;512;p79"/>
          <p:cNvSpPr txBox="1"/>
          <p:nvPr>
            <p:ph idx="2" type="body"/>
          </p:nvPr>
        </p:nvSpPr>
        <p:spPr>
          <a:xfrm>
            <a:off x="233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sz="1600"/>
            </a:lvl1pPr>
            <a:lvl2pPr indent="-330200" lvl="1" marL="914400" algn="ctr">
              <a:spcBef>
                <a:spcPts val="0"/>
              </a:spcBef>
              <a:spcAft>
                <a:spcPts val="0"/>
              </a:spcAft>
              <a:buSzPts val="1600"/>
              <a:buChar char="○"/>
              <a:defRPr sz="1600"/>
            </a:lvl2pPr>
            <a:lvl3pPr indent="-330200" lvl="2" marL="1371600" algn="ctr">
              <a:spcBef>
                <a:spcPts val="0"/>
              </a:spcBef>
              <a:spcAft>
                <a:spcPts val="0"/>
              </a:spcAft>
              <a:buSzPts val="1600"/>
              <a:buChar char="■"/>
              <a:defRPr sz="1600"/>
            </a:lvl3pPr>
            <a:lvl4pPr indent="-330200" lvl="3" marL="1828800" algn="ctr">
              <a:spcBef>
                <a:spcPts val="0"/>
              </a:spcBef>
              <a:spcAft>
                <a:spcPts val="0"/>
              </a:spcAft>
              <a:buSzPts val="1600"/>
              <a:buChar char="●"/>
              <a:defRPr sz="1600"/>
            </a:lvl4pPr>
            <a:lvl5pPr indent="-330200" lvl="4" marL="2286000" algn="ctr">
              <a:spcBef>
                <a:spcPts val="0"/>
              </a:spcBef>
              <a:spcAft>
                <a:spcPts val="0"/>
              </a:spcAft>
              <a:buSzPts val="1600"/>
              <a:buChar char="○"/>
              <a:defRPr sz="1600"/>
            </a:lvl5pPr>
            <a:lvl6pPr indent="-330200" lvl="5" marL="2743200" algn="ctr">
              <a:spcBef>
                <a:spcPts val="0"/>
              </a:spcBef>
              <a:spcAft>
                <a:spcPts val="0"/>
              </a:spcAft>
              <a:buSzPts val="1600"/>
              <a:buChar char="■"/>
              <a:defRPr sz="1600"/>
            </a:lvl6pPr>
            <a:lvl7pPr indent="-330200" lvl="6" marL="3200400" algn="ctr">
              <a:spcBef>
                <a:spcPts val="0"/>
              </a:spcBef>
              <a:spcAft>
                <a:spcPts val="0"/>
              </a:spcAft>
              <a:buSzPts val="1600"/>
              <a:buChar char="●"/>
              <a:defRPr sz="1600"/>
            </a:lvl7pPr>
            <a:lvl8pPr indent="-330200" lvl="7" marL="3657600" algn="ctr">
              <a:spcBef>
                <a:spcPts val="0"/>
              </a:spcBef>
              <a:spcAft>
                <a:spcPts val="0"/>
              </a:spcAft>
              <a:buSzPts val="1600"/>
              <a:buChar char="○"/>
              <a:defRPr sz="1600"/>
            </a:lvl8pPr>
            <a:lvl9pPr indent="-330200" lvl="8" marL="4114800" algn="ctr">
              <a:spcBef>
                <a:spcPts val="0"/>
              </a:spcBef>
              <a:spcAft>
                <a:spcPts val="0"/>
              </a:spcAft>
              <a:buSzPts val="1600"/>
              <a:buChar char="■"/>
              <a:defRPr sz="16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
    <p:spTree>
      <p:nvGrpSpPr>
        <p:cNvPr id="513" name="Shape 513"/>
        <p:cNvGrpSpPr/>
        <p:nvPr/>
      </p:nvGrpSpPr>
      <p:grpSpPr>
        <a:xfrm>
          <a:off x="0" y="0"/>
          <a:ext cx="0" cy="0"/>
          <a:chOff x="0" y="0"/>
          <a:chExt cx="0" cy="0"/>
        </a:xfrm>
      </p:grpSpPr>
      <p:sp>
        <p:nvSpPr>
          <p:cNvPr id="514" name="Google Shape;514;p80"/>
          <p:cNvSpPr txBox="1"/>
          <p:nvPr>
            <p:ph type="title"/>
          </p:nvPr>
        </p:nvSpPr>
        <p:spPr>
          <a:xfrm>
            <a:off x="285750" y="1555350"/>
            <a:ext cx="7291500" cy="3422400"/>
          </a:xfrm>
          <a:prstGeom prst="rect">
            <a:avLst/>
          </a:prstGeom>
        </p:spPr>
        <p:txBody>
          <a:bodyPr anchorCtr="0" anchor="t" bIns="91425" lIns="91425" spcFirstLastPara="1" rIns="91425" wrap="square" tIns="91425">
            <a:normAutofit/>
          </a:bodyPr>
          <a:lstStyle>
            <a:lvl1pPr lvl="0">
              <a:lnSpc>
                <a:spcPct val="90000"/>
              </a:lnSpc>
              <a:spcBef>
                <a:spcPts val="0"/>
              </a:spcBef>
              <a:spcAft>
                <a:spcPts val="0"/>
              </a:spcAft>
              <a:buSzPts val="30000"/>
              <a:buNone/>
              <a:defRPr sz="30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15" name="Google Shape;515;p80"/>
          <p:cNvSpPr txBox="1"/>
          <p:nvPr>
            <p:ph idx="1" type="body"/>
          </p:nvPr>
        </p:nvSpPr>
        <p:spPr>
          <a:xfrm>
            <a:off x="7256675" y="1827175"/>
            <a:ext cx="1767600" cy="2382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Font typeface="Roboto Mono"/>
              <a:buChar char="●"/>
              <a:defRPr b="1" sz="1000">
                <a:latin typeface="Roboto Mono"/>
                <a:ea typeface="Roboto Mono"/>
                <a:cs typeface="Roboto Mono"/>
                <a:sym typeface="Roboto Mono"/>
              </a:defRPr>
            </a:lvl1pPr>
            <a:lvl2pPr indent="-292100" lvl="1" marL="914400">
              <a:spcBef>
                <a:spcPts val="0"/>
              </a:spcBef>
              <a:spcAft>
                <a:spcPts val="0"/>
              </a:spcAft>
              <a:buSzPts val="1000"/>
              <a:buFont typeface="Roboto Mono"/>
              <a:buChar char="○"/>
              <a:defRPr b="1" sz="1000">
                <a:latin typeface="Roboto Mono"/>
                <a:ea typeface="Roboto Mono"/>
                <a:cs typeface="Roboto Mono"/>
                <a:sym typeface="Roboto Mono"/>
              </a:defRPr>
            </a:lvl2pPr>
            <a:lvl3pPr indent="-292100" lvl="2" marL="1371600">
              <a:spcBef>
                <a:spcPts val="0"/>
              </a:spcBef>
              <a:spcAft>
                <a:spcPts val="0"/>
              </a:spcAft>
              <a:buSzPts val="1000"/>
              <a:buFont typeface="Roboto Mono"/>
              <a:buChar char="■"/>
              <a:defRPr b="1" sz="1000">
                <a:latin typeface="Roboto Mono"/>
                <a:ea typeface="Roboto Mono"/>
                <a:cs typeface="Roboto Mono"/>
                <a:sym typeface="Roboto Mono"/>
              </a:defRPr>
            </a:lvl3pPr>
            <a:lvl4pPr indent="-292100" lvl="3" marL="1828800">
              <a:spcBef>
                <a:spcPts val="0"/>
              </a:spcBef>
              <a:spcAft>
                <a:spcPts val="0"/>
              </a:spcAft>
              <a:buSzPts val="1000"/>
              <a:buFont typeface="Roboto Mono"/>
              <a:buChar char="●"/>
              <a:defRPr b="1" sz="1000">
                <a:latin typeface="Roboto Mono"/>
                <a:ea typeface="Roboto Mono"/>
                <a:cs typeface="Roboto Mono"/>
                <a:sym typeface="Roboto Mono"/>
              </a:defRPr>
            </a:lvl4pPr>
            <a:lvl5pPr indent="-292100" lvl="4" marL="2286000">
              <a:spcBef>
                <a:spcPts val="0"/>
              </a:spcBef>
              <a:spcAft>
                <a:spcPts val="0"/>
              </a:spcAft>
              <a:buSzPts val="1000"/>
              <a:buFont typeface="Roboto Mono"/>
              <a:buChar char="○"/>
              <a:defRPr b="1" sz="1000">
                <a:latin typeface="Roboto Mono"/>
                <a:ea typeface="Roboto Mono"/>
                <a:cs typeface="Roboto Mono"/>
                <a:sym typeface="Roboto Mono"/>
              </a:defRPr>
            </a:lvl5pPr>
            <a:lvl6pPr indent="-292100" lvl="5" marL="2743200">
              <a:spcBef>
                <a:spcPts val="0"/>
              </a:spcBef>
              <a:spcAft>
                <a:spcPts val="0"/>
              </a:spcAft>
              <a:buSzPts val="1000"/>
              <a:buFont typeface="Roboto Mono"/>
              <a:buChar char="■"/>
              <a:defRPr b="1" sz="1000">
                <a:latin typeface="Roboto Mono"/>
                <a:ea typeface="Roboto Mono"/>
                <a:cs typeface="Roboto Mono"/>
                <a:sym typeface="Roboto Mono"/>
              </a:defRPr>
            </a:lvl6pPr>
            <a:lvl7pPr indent="-292100" lvl="6" marL="3200400">
              <a:spcBef>
                <a:spcPts val="0"/>
              </a:spcBef>
              <a:spcAft>
                <a:spcPts val="0"/>
              </a:spcAft>
              <a:buSzPts val="1000"/>
              <a:buFont typeface="Roboto Mono"/>
              <a:buChar char="●"/>
              <a:defRPr b="1" sz="1000">
                <a:latin typeface="Roboto Mono"/>
                <a:ea typeface="Roboto Mono"/>
                <a:cs typeface="Roboto Mono"/>
                <a:sym typeface="Roboto Mono"/>
              </a:defRPr>
            </a:lvl7pPr>
            <a:lvl8pPr indent="-292100" lvl="7" marL="3657600">
              <a:spcBef>
                <a:spcPts val="0"/>
              </a:spcBef>
              <a:spcAft>
                <a:spcPts val="0"/>
              </a:spcAft>
              <a:buSzPts val="1000"/>
              <a:buFont typeface="Roboto Mono"/>
              <a:buChar char="○"/>
              <a:defRPr b="1" sz="1000">
                <a:latin typeface="Roboto Mono"/>
                <a:ea typeface="Roboto Mono"/>
                <a:cs typeface="Roboto Mono"/>
                <a:sym typeface="Roboto Mono"/>
              </a:defRPr>
            </a:lvl8pPr>
            <a:lvl9pPr indent="-292100" lvl="8" marL="4114800">
              <a:spcBef>
                <a:spcPts val="0"/>
              </a:spcBef>
              <a:spcAft>
                <a:spcPts val="0"/>
              </a:spcAft>
              <a:buSzPts val="1000"/>
              <a:buFont typeface="Roboto Mono"/>
              <a:buChar char="■"/>
              <a:defRPr b="1" sz="1000">
                <a:latin typeface="Roboto Mono"/>
                <a:ea typeface="Roboto Mono"/>
                <a:cs typeface="Roboto Mono"/>
                <a:sym typeface="Roboto Mono"/>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dk1"/>
        </a:solidFill>
      </p:bgPr>
    </p:bg>
    <p:spTree>
      <p:nvGrpSpPr>
        <p:cNvPr id="516" name="Shape 516"/>
        <p:cNvGrpSpPr/>
        <p:nvPr/>
      </p:nvGrpSpPr>
      <p:grpSpPr>
        <a:xfrm>
          <a:off x="0" y="0"/>
          <a:ext cx="0" cy="0"/>
          <a:chOff x="0" y="0"/>
          <a:chExt cx="0" cy="0"/>
        </a:xfrm>
      </p:grpSpPr>
      <p:sp>
        <p:nvSpPr>
          <p:cNvPr id="517" name="Google Shape;517;p81"/>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
              <a:buNone/>
              <a:defRPr b="0" sz="6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518" name="Google Shape;518;p81"/>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519" name="Google Shape;519;p81"/>
          <p:cNvSpPr txBox="1"/>
          <p:nvPr>
            <p:ph idx="1" type="body"/>
          </p:nvPr>
        </p:nvSpPr>
        <p:spPr>
          <a:xfrm>
            <a:off x="226525" y="1850026"/>
            <a:ext cx="8673000" cy="1931100"/>
          </a:xfrm>
          <a:prstGeom prst="rect">
            <a:avLst/>
          </a:prstGeom>
        </p:spPr>
        <p:txBody>
          <a:bodyPr anchorCtr="0" anchor="t" bIns="91425" lIns="91425" spcFirstLastPara="1" rIns="91425" wrap="square" tIns="91425">
            <a:no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
        <p:nvSpPr>
          <p:cNvPr id="520" name="Google Shape;520;p81"/>
          <p:cNvSpPr txBox="1"/>
          <p:nvPr/>
        </p:nvSpPr>
        <p:spPr>
          <a:xfrm>
            <a:off x="48250" y="482279"/>
            <a:ext cx="1647300" cy="8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0">
                <a:solidFill>
                  <a:schemeClr val="lt1"/>
                </a:solidFill>
                <a:latin typeface="Inter"/>
                <a:ea typeface="Inter"/>
                <a:cs typeface="Inter"/>
                <a:sym typeface="Inter"/>
              </a:rPr>
              <a:t>“</a:t>
            </a:r>
            <a:endParaRPr b="1" sz="20000">
              <a:solidFill>
                <a:schemeClr val="lt1"/>
              </a:solidFill>
              <a:latin typeface="Inter"/>
              <a:ea typeface="Inter"/>
              <a:cs typeface="Inter"/>
              <a:sym typeface="Inter"/>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p:cSld name="CUSTOM_1_1">
    <p:bg>
      <p:bgPr>
        <a:solidFill>
          <a:schemeClr val="dk1"/>
        </a:solidFill>
      </p:bgPr>
    </p:bg>
    <p:spTree>
      <p:nvGrpSpPr>
        <p:cNvPr id="521" name="Shape 521"/>
        <p:cNvGrpSpPr/>
        <p:nvPr/>
      </p:nvGrpSpPr>
      <p:grpSpPr>
        <a:xfrm>
          <a:off x="0" y="0"/>
          <a:ext cx="0" cy="0"/>
          <a:chOff x="0" y="0"/>
          <a:chExt cx="0" cy="0"/>
        </a:xfrm>
      </p:grpSpPr>
      <p:sp>
        <p:nvSpPr>
          <p:cNvPr id="522" name="Google Shape;522;p82"/>
          <p:cNvSpPr/>
          <p:nvPr>
            <p:ph idx="2" type="pic"/>
          </p:nvPr>
        </p:nvSpPr>
        <p:spPr>
          <a:xfrm>
            <a:off x="338100" y="480450"/>
            <a:ext cx="3785400" cy="4438800"/>
          </a:xfrm>
          <a:prstGeom prst="rect">
            <a:avLst/>
          </a:prstGeom>
          <a:noFill/>
          <a:ln cap="flat" cmpd="sng" w="9525">
            <a:solidFill>
              <a:schemeClr val="lt1"/>
            </a:solidFill>
            <a:prstDash val="solid"/>
            <a:round/>
            <a:headEnd len="sm" w="sm" type="none"/>
            <a:tailEnd len="sm" w="sm" type="none"/>
          </a:ln>
        </p:spPr>
      </p:sp>
      <p:sp>
        <p:nvSpPr>
          <p:cNvPr id="523" name="Google Shape;523;p82"/>
          <p:cNvSpPr txBox="1"/>
          <p:nvPr>
            <p:ph idx="1" type="body"/>
          </p:nvPr>
        </p:nvSpPr>
        <p:spPr>
          <a:xfrm>
            <a:off x="4355225" y="3379725"/>
            <a:ext cx="4512900" cy="1557000"/>
          </a:xfrm>
          <a:prstGeom prst="rect">
            <a:avLst/>
          </a:prstGeom>
        </p:spPr>
        <p:txBody>
          <a:bodyPr anchorCtr="0" anchor="b" bIns="91425" lIns="91425" spcFirstLastPara="1" rIns="91425" wrap="square" tIns="91425">
            <a:noAutofit/>
          </a:bodyPr>
          <a:lstStyle>
            <a:lvl1pPr indent="-355600" lvl="0" marL="457200">
              <a:lnSpc>
                <a:spcPct val="90000"/>
              </a:lnSpc>
              <a:spcBef>
                <a:spcPts val="0"/>
              </a:spcBef>
              <a:spcAft>
                <a:spcPts val="0"/>
              </a:spcAft>
              <a:buClr>
                <a:schemeClr val="lt1"/>
              </a:buClr>
              <a:buSzPts val="2000"/>
              <a:buChar char="●"/>
              <a:defRPr sz="2000">
                <a:solidFill>
                  <a:schemeClr val="lt1"/>
                </a:solidFill>
              </a:defRPr>
            </a:lvl1pPr>
            <a:lvl2pPr indent="-355600" lvl="1" marL="914400">
              <a:lnSpc>
                <a:spcPct val="90000"/>
              </a:lnSpc>
              <a:spcBef>
                <a:spcPts val="0"/>
              </a:spcBef>
              <a:spcAft>
                <a:spcPts val="0"/>
              </a:spcAft>
              <a:buClr>
                <a:schemeClr val="lt1"/>
              </a:buClr>
              <a:buSzPts val="2000"/>
              <a:buChar char="○"/>
              <a:defRPr sz="2000">
                <a:solidFill>
                  <a:schemeClr val="lt1"/>
                </a:solidFill>
              </a:defRPr>
            </a:lvl2pPr>
            <a:lvl3pPr indent="-355600" lvl="2" marL="1371600">
              <a:lnSpc>
                <a:spcPct val="90000"/>
              </a:lnSpc>
              <a:spcBef>
                <a:spcPts val="0"/>
              </a:spcBef>
              <a:spcAft>
                <a:spcPts val="0"/>
              </a:spcAft>
              <a:buClr>
                <a:schemeClr val="lt1"/>
              </a:buClr>
              <a:buSzPts val="2000"/>
              <a:buChar char="■"/>
              <a:defRPr sz="2000">
                <a:solidFill>
                  <a:schemeClr val="lt1"/>
                </a:solidFill>
              </a:defRPr>
            </a:lvl3pPr>
            <a:lvl4pPr indent="-355600" lvl="3" marL="1828800">
              <a:lnSpc>
                <a:spcPct val="90000"/>
              </a:lnSpc>
              <a:spcBef>
                <a:spcPts val="0"/>
              </a:spcBef>
              <a:spcAft>
                <a:spcPts val="0"/>
              </a:spcAft>
              <a:buClr>
                <a:schemeClr val="lt1"/>
              </a:buClr>
              <a:buSzPts val="2000"/>
              <a:buChar char="●"/>
              <a:defRPr sz="2000">
                <a:solidFill>
                  <a:schemeClr val="lt1"/>
                </a:solidFill>
              </a:defRPr>
            </a:lvl4pPr>
            <a:lvl5pPr indent="-355600" lvl="4" marL="2286000">
              <a:lnSpc>
                <a:spcPct val="90000"/>
              </a:lnSpc>
              <a:spcBef>
                <a:spcPts val="0"/>
              </a:spcBef>
              <a:spcAft>
                <a:spcPts val="0"/>
              </a:spcAft>
              <a:buClr>
                <a:schemeClr val="lt1"/>
              </a:buClr>
              <a:buSzPts val="2000"/>
              <a:buChar char="○"/>
              <a:defRPr sz="2000">
                <a:solidFill>
                  <a:schemeClr val="lt1"/>
                </a:solidFill>
              </a:defRPr>
            </a:lvl5pPr>
            <a:lvl6pPr indent="-355600" lvl="5" marL="2743200">
              <a:lnSpc>
                <a:spcPct val="90000"/>
              </a:lnSpc>
              <a:spcBef>
                <a:spcPts val="0"/>
              </a:spcBef>
              <a:spcAft>
                <a:spcPts val="0"/>
              </a:spcAft>
              <a:buClr>
                <a:schemeClr val="lt1"/>
              </a:buClr>
              <a:buSzPts val="2000"/>
              <a:buChar char="■"/>
              <a:defRPr sz="2000">
                <a:solidFill>
                  <a:schemeClr val="lt1"/>
                </a:solidFill>
              </a:defRPr>
            </a:lvl6pPr>
            <a:lvl7pPr indent="-355600" lvl="6" marL="3200400">
              <a:lnSpc>
                <a:spcPct val="90000"/>
              </a:lnSpc>
              <a:spcBef>
                <a:spcPts val="0"/>
              </a:spcBef>
              <a:spcAft>
                <a:spcPts val="0"/>
              </a:spcAft>
              <a:buClr>
                <a:schemeClr val="lt1"/>
              </a:buClr>
              <a:buSzPts val="2000"/>
              <a:buChar char="●"/>
              <a:defRPr sz="2000">
                <a:solidFill>
                  <a:schemeClr val="lt1"/>
                </a:solidFill>
              </a:defRPr>
            </a:lvl7pPr>
            <a:lvl8pPr indent="-355600" lvl="7" marL="3657600">
              <a:lnSpc>
                <a:spcPct val="90000"/>
              </a:lnSpc>
              <a:spcBef>
                <a:spcPts val="0"/>
              </a:spcBef>
              <a:spcAft>
                <a:spcPts val="0"/>
              </a:spcAft>
              <a:buClr>
                <a:schemeClr val="lt1"/>
              </a:buClr>
              <a:buSzPts val="2000"/>
              <a:buChar char="○"/>
              <a:defRPr sz="2000">
                <a:solidFill>
                  <a:schemeClr val="lt1"/>
                </a:solidFill>
              </a:defRPr>
            </a:lvl8pPr>
            <a:lvl9pPr indent="-355600" lvl="8" marL="4114800">
              <a:lnSpc>
                <a:spcPct val="90000"/>
              </a:lnSpc>
              <a:spcBef>
                <a:spcPts val="0"/>
              </a:spcBef>
              <a:spcAft>
                <a:spcPts val="0"/>
              </a:spcAft>
              <a:buClr>
                <a:schemeClr val="lt1"/>
              </a:buClr>
              <a:buSzPts val="2000"/>
              <a:buChar char="■"/>
              <a:defRPr sz="2000">
                <a:solidFill>
                  <a:schemeClr val="l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and image">
  <p:cSld name="CUSTOM_2">
    <p:spTree>
      <p:nvGrpSpPr>
        <p:cNvPr id="524" name="Shape 524"/>
        <p:cNvGrpSpPr/>
        <p:nvPr/>
      </p:nvGrpSpPr>
      <p:grpSpPr>
        <a:xfrm>
          <a:off x="0" y="0"/>
          <a:ext cx="0" cy="0"/>
          <a:chOff x="0" y="0"/>
          <a:chExt cx="0" cy="0"/>
        </a:xfrm>
      </p:grpSpPr>
      <p:sp>
        <p:nvSpPr>
          <p:cNvPr id="525" name="Google Shape;525;p83"/>
          <p:cNvSpPr/>
          <p:nvPr>
            <p:ph idx="2" type="pic"/>
          </p:nvPr>
        </p:nvSpPr>
        <p:spPr>
          <a:xfrm>
            <a:off x="226500" y="2357750"/>
            <a:ext cx="8691000" cy="2559300"/>
          </a:xfrm>
          <a:prstGeom prst="rect">
            <a:avLst/>
          </a:prstGeom>
          <a:noFill/>
          <a:ln cap="flat" cmpd="sng" w="9525">
            <a:solidFill>
              <a:schemeClr val="dk1"/>
            </a:solidFill>
            <a:prstDash val="solid"/>
            <a:round/>
            <a:headEnd len="sm" w="sm" type="none"/>
            <a:tailEnd len="sm" w="sm" type="none"/>
          </a:ln>
        </p:spPr>
      </p:sp>
      <p:sp>
        <p:nvSpPr>
          <p:cNvPr id="526" name="Google Shape;526;p83"/>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7" name="Google Shape;527;p83"/>
          <p:cNvSpPr txBox="1"/>
          <p:nvPr>
            <p:ph idx="3"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28" name="Google Shape;528;p83"/>
          <p:cNvSpPr txBox="1"/>
          <p:nvPr>
            <p:ph idx="1" type="subTitle"/>
          </p:nvPr>
        </p:nvSpPr>
        <p:spPr>
          <a:xfrm>
            <a:off x="226525" y="700225"/>
            <a:ext cx="2157900" cy="15759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11200"/>
              <a:buNone/>
              <a:defRPr b="1" sz="1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9" name="Google Shape;529;p83"/>
          <p:cNvSpPr txBox="1"/>
          <p:nvPr>
            <p:ph idx="4" type="body"/>
          </p:nvPr>
        </p:nvSpPr>
        <p:spPr>
          <a:xfrm>
            <a:off x="2492925" y="700283"/>
            <a:ext cx="6424500" cy="1575900"/>
          </a:xfrm>
          <a:prstGeom prst="rect">
            <a:avLst/>
          </a:prstGeom>
        </p:spPr>
        <p:txBody>
          <a:bodyPr anchorCtr="0" anchor="ctr" bIns="91425" lIns="91425" spcFirstLastPara="1" rIns="91425" wrap="square" tIns="91425">
            <a:noAutofit/>
          </a:bodyPr>
          <a:lstStyle>
            <a:lvl1pPr indent="-355600" lvl="0" marL="4572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1pPr>
            <a:lvl2pPr indent="-355600" lvl="1" marL="9144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2pPr>
            <a:lvl3pPr indent="-355600" lvl="2" marL="1371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3pPr>
            <a:lvl4pPr indent="-355600" lvl="3" marL="18288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4pPr>
            <a:lvl5pPr indent="-355600" lvl="4" marL="22860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5pPr>
            <a:lvl6pPr indent="-355600" lvl="5" marL="27432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6pPr>
            <a:lvl7pPr indent="-355600" lvl="6" marL="32004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7pPr>
            <a:lvl8pPr indent="-355600" lvl="7" marL="3657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8pPr>
            <a:lvl9pPr indent="-355600" lvl="8" marL="41148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CUSTOM_2_1">
    <p:spTree>
      <p:nvGrpSpPr>
        <p:cNvPr id="530" name="Shape 530"/>
        <p:cNvGrpSpPr/>
        <p:nvPr/>
      </p:nvGrpSpPr>
      <p:grpSpPr>
        <a:xfrm>
          <a:off x="0" y="0"/>
          <a:ext cx="0" cy="0"/>
          <a:chOff x="0" y="0"/>
          <a:chExt cx="0" cy="0"/>
        </a:xfrm>
      </p:grpSpPr>
      <p:sp>
        <p:nvSpPr>
          <p:cNvPr id="531" name="Google Shape;531;p84"/>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32" name="Google Shape;532;p84"/>
          <p:cNvSpPr txBox="1"/>
          <p:nvPr>
            <p:ph idx="1" type="subTitle"/>
          </p:nvPr>
        </p:nvSpPr>
        <p:spPr>
          <a:xfrm>
            <a:off x="226525" y="3814125"/>
            <a:ext cx="2999100" cy="11226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2_1_2">
    <p:spTree>
      <p:nvGrpSpPr>
        <p:cNvPr id="533" name="Shape 533"/>
        <p:cNvGrpSpPr/>
        <p:nvPr/>
      </p:nvGrpSpPr>
      <p:grpSpPr>
        <a:xfrm>
          <a:off x="0" y="0"/>
          <a:ext cx="0" cy="0"/>
          <a:chOff x="0" y="0"/>
          <a:chExt cx="0" cy="0"/>
        </a:xfrm>
      </p:grpSpPr>
      <p:sp>
        <p:nvSpPr>
          <p:cNvPr id="534" name="Google Shape;534;p85"/>
          <p:cNvSpPr txBox="1"/>
          <p:nvPr>
            <p:ph idx="1" type="subTitle"/>
          </p:nvPr>
        </p:nvSpPr>
        <p:spPr>
          <a:xfrm>
            <a:off x="226533"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5" name="Google Shape;535;p85"/>
          <p:cNvSpPr txBox="1"/>
          <p:nvPr>
            <p:ph idx="2" type="subTitle"/>
          </p:nvPr>
        </p:nvSpPr>
        <p:spPr>
          <a:xfrm>
            <a:off x="3091450"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6" name="Google Shape;536;p85"/>
          <p:cNvSpPr txBox="1"/>
          <p:nvPr>
            <p:ph idx="3" type="subTitle"/>
          </p:nvPr>
        </p:nvSpPr>
        <p:spPr>
          <a:xfrm>
            <a:off x="5956367"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7" name="Google Shape;537;p85"/>
          <p:cNvSpPr txBox="1"/>
          <p:nvPr>
            <p:ph idx="4" type="subTitle"/>
          </p:nvPr>
        </p:nvSpPr>
        <p:spPr>
          <a:xfrm>
            <a:off x="226533"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8" name="Google Shape;538;p85"/>
          <p:cNvSpPr txBox="1"/>
          <p:nvPr>
            <p:ph idx="5" type="subTitle"/>
          </p:nvPr>
        </p:nvSpPr>
        <p:spPr>
          <a:xfrm>
            <a:off x="3091450"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9" name="Google Shape;539;p85"/>
          <p:cNvSpPr txBox="1"/>
          <p:nvPr>
            <p:ph idx="6" type="subTitle"/>
          </p:nvPr>
        </p:nvSpPr>
        <p:spPr>
          <a:xfrm>
            <a:off x="5956367"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0" name="Google Shape;540;p85"/>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CUSTOM_2_1_1">
    <p:bg>
      <p:bgPr>
        <a:solidFill>
          <a:schemeClr val="dk1"/>
        </a:solidFill>
      </p:bgPr>
    </p:bg>
    <p:spTree>
      <p:nvGrpSpPr>
        <p:cNvPr id="541" name="Shape 541"/>
        <p:cNvGrpSpPr/>
        <p:nvPr/>
      </p:nvGrpSpPr>
      <p:grpSpPr>
        <a:xfrm>
          <a:off x="0" y="0"/>
          <a:ext cx="0" cy="0"/>
          <a:chOff x="0" y="0"/>
          <a:chExt cx="0" cy="0"/>
        </a:xfrm>
      </p:grpSpPr>
      <p:sp>
        <p:nvSpPr>
          <p:cNvPr id="542" name="Google Shape;542;p86"/>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300"/>
              <a:buNone/>
              <a:defRPr sz="73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543" name="Google Shape;543;p86"/>
          <p:cNvSpPr txBox="1"/>
          <p:nvPr>
            <p:ph idx="1" type="subTitle"/>
          </p:nvPr>
        </p:nvSpPr>
        <p:spPr>
          <a:xfrm>
            <a:off x="226525" y="3814125"/>
            <a:ext cx="2999100" cy="11226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2000"/>
              <a:buNone/>
              <a:defRPr sz="2000">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two images">
  <p:cSld name="CUSTOM_3">
    <p:spTree>
      <p:nvGrpSpPr>
        <p:cNvPr id="544" name="Shape 544"/>
        <p:cNvGrpSpPr/>
        <p:nvPr/>
      </p:nvGrpSpPr>
      <p:grpSpPr>
        <a:xfrm>
          <a:off x="0" y="0"/>
          <a:ext cx="0" cy="0"/>
          <a:chOff x="0" y="0"/>
          <a:chExt cx="0" cy="0"/>
        </a:xfrm>
      </p:grpSpPr>
      <p:sp>
        <p:nvSpPr>
          <p:cNvPr id="545" name="Google Shape;545;p87"/>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46" name="Google Shape;546;p87"/>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47" name="Google Shape;547;p87"/>
          <p:cNvSpPr txBox="1"/>
          <p:nvPr>
            <p:ph idx="1" type="body"/>
          </p:nvPr>
        </p:nvSpPr>
        <p:spPr>
          <a:xfrm>
            <a:off x="226525" y="2080445"/>
            <a:ext cx="29247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48" name="Google Shape;548;p87"/>
          <p:cNvSpPr txBox="1"/>
          <p:nvPr>
            <p:ph idx="3" type="title"/>
          </p:nvPr>
        </p:nvSpPr>
        <p:spPr>
          <a:xfrm>
            <a:off x="226525" y="1271100"/>
            <a:ext cx="29247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549" name="Google Shape;549;p87"/>
          <p:cNvSpPr/>
          <p:nvPr>
            <p:ph idx="4" type="pic"/>
          </p:nvPr>
        </p:nvSpPr>
        <p:spPr>
          <a:xfrm>
            <a:off x="3368775" y="226625"/>
            <a:ext cx="3733800" cy="4690500"/>
          </a:xfrm>
          <a:prstGeom prst="rect">
            <a:avLst/>
          </a:prstGeom>
          <a:noFill/>
          <a:ln cap="flat" cmpd="sng" w="9525">
            <a:solidFill>
              <a:schemeClr val="dk1"/>
            </a:solidFill>
            <a:prstDash val="solid"/>
            <a:round/>
            <a:headEnd len="sm" w="sm" type="none"/>
            <a:tailEnd len="sm" w="sm" type="none"/>
          </a:ln>
        </p:spPr>
      </p:sp>
      <p:sp>
        <p:nvSpPr>
          <p:cNvPr id="550" name="Google Shape;550;p87"/>
          <p:cNvSpPr/>
          <p:nvPr>
            <p:ph idx="5" type="pic"/>
          </p:nvPr>
        </p:nvSpPr>
        <p:spPr>
          <a:xfrm>
            <a:off x="7320200" y="1391900"/>
            <a:ext cx="1597200" cy="19704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wo storyboards">
  <p:cSld name="CUSTOM_3_2">
    <p:spTree>
      <p:nvGrpSpPr>
        <p:cNvPr id="551" name="Shape 551"/>
        <p:cNvGrpSpPr/>
        <p:nvPr/>
      </p:nvGrpSpPr>
      <p:grpSpPr>
        <a:xfrm>
          <a:off x="0" y="0"/>
          <a:ext cx="0" cy="0"/>
          <a:chOff x="0" y="0"/>
          <a:chExt cx="0" cy="0"/>
        </a:xfrm>
      </p:grpSpPr>
      <p:sp>
        <p:nvSpPr>
          <p:cNvPr id="552" name="Google Shape;552;p88"/>
          <p:cNvSpPr/>
          <p:nvPr>
            <p:ph idx="2" type="pic"/>
          </p:nvPr>
        </p:nvSpPr>
        <p:spPr>
          <a:xfrm>
            <a:off x="-5225" y="713825"/>
            <a:ext cx="4571700" cy="2795700"/>
          </a:xfrm>
          <a:prstGeom prst="rect">
            <a:avLst/>
          </a:prstGeom>
          <a:noFill/>
          <a:ln>
            <a:noFill/>
          </a:ln>
        </p:spPr>
      </p:sp>
      <p:sp>
        <p:nvSpPr>
          <p:cNvPr id="553" name="Google Shape;553;p88"/>
          <p:cNvSpPr txBox="1"/>
          <p:nvPr>
            <p:ph type="title"/>
          </p:nvPr>
        </p:nvSpPr>
        <p:spPr>
          <a:xfrm>
            <a:off x="180475" y="3632700"/>
            <a:ext cx="42003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554" name="Google Shape;554;p88"/>
          <p:cNvSpPr txBox="1"/>
          <p:nvPr>
            <p:ph idx="1" type="body"/>
          </p:nvPr>
        </p:nvSpPr>
        <p:spPr>
          <a:xfrm>
            <a:off x="180475" y="4133502"/>
            <a:ext cx="42003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55" name="Google Shape;555;p88"/>
          <p:cNvSpPr txBox="1"/>
          <p:nvPr>
            <p:ph idx="3"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cxnSp>
        <p:nvCxnSpPr>
          <p:cNvPr id="556" name="Google Shape;556;p88"/>
          <p:cNvCxnSpPr/>
          <p:nvPr/>
        </p:nvCxnSpPr>
        <p:spPr>
          <a:xfrm>
            <a:off x="4572000" y="709150"/>
            <a:ext cx="0" cy="4443300"/>
          </a:xfrm>
          <a:prstGeom prst="straightConnector1">
            <a:avLst/>
          </a:prstGeom>
          <a:noFill/>
          <a:ln cap="flat" cmpd="sng" w="9525">
            <a:solidFill>
              <a:schemeClr val="dk1"/>
            </a:solidFill>
            <a:prstDash val="solid"/>
            <a:round/>
            <a:headEnd len="med" w="med" type="none"/>
            <a:tailEnd len="med" w="med" type="none"/>
          </a:ln>
        </p:spPr>
      </p:cxnSp>
      <p:cxnSp>
        <p:nvCxnSpPr>
          <p:cNvPr id="557" name="Google Shape;557;p88"/>
          <p:cNvCxnSpPr/>
          <p:nvPr/>
        </p:nvCxnSpPr>
        <p:spPr>
          <a:xfrm rot="10800000">
            <a:off x="0" y="3514875"/>
            <a:ext cx="9152400" cy="0"/>
          </a:xfrm>
          <a:prstGeom prst="straightConnector1">
            <a:avLst/>
          </a:prstGeom>
          <a:noFill/>
          <a:ln cap="flat" cmpd="sng" w="9525">
            <a:solidFill>
              <a:schemeClr val="dk1"/>
            </a:solidFill>
            <a:prstDash val="solid"/>
            <a:round/>
            <a:headEnd len="med" w="med" type="none"/>
            <a:tailEnd len="med" w="med" type="none"/>
          </a:ln>
        </p:spPr>
      </p:cxnSp>
      <p:cxnSp>
        <p:nvCxnSpPr>
          <p:cNvPr id="558" name="Google Shape;558;p88"/>
          <p:cNvCxnSpPr/>
          <p:nvPr/>
        </p:nvCxnSpPr>
        <p:spPr>
          <a:xfrm rot="10800000">
            <a:off x="0" y="709575"/>
            <a:ext cx="9152400" cy="0"/>
          </a:xfrm>
          <a:prstGeom prst="straightConnector1">
            <a:avLst/>
          </a:prstGeom>
          <a:noFill/>
          <a:ln cap="flat" cmpd="sng" w="9525">
            <a:solidFill>
              <a:schemeClr val="dk1"/>
            </a:solidFill>
            <a:prstDash val="solid"/>
            <a:round/>
            <a:headEnd len="med" w="med" type="none"/>
            <a:tailEnd len="med" w="med" type="none"/>
          </a:ln>
        </p:spPr>
      </p:cxnSp>
      <p:sp>
        <p:nvSpPr>
          <p:cNvPr id="559" name="Google Shape;559;p88"/>
          <p:cNvSpPr/>
          <p:nvPr>
            <p:ph idx="4" type="pic"/>
          </p:nvPr>
        </p:nvSpPr>
        <p:spPr>
          <a:xfrm>
            <a:off x="4577525" y="713825"/>
            <a:ext cx="4571700" cy="2795700"/>
          </a:xfrm>
          <a:prstGeom prst="rect">
            <a:avLst/>
          </a:prstGeom>
          <a:noFill/>
          <a:ln>
            <a:noFill/>
          </a:ln>
        </p:spPr>
      </p:sp>
      <p:sp>
        <p:nvSpPr>
          <p:cNvPr id="560" name="Google Shape;560;p88"/>
          <p:cNvSpPr txBox="1"/>
          <p:nvPr>
            <p:ph idx="5" type="title"/>
          </p:nvPr>
        </p:nvSpPr>
        <p:spPr>
          <a:xfrm>
            <a:off x="4763225" y="3632700"/>
            <a:ext cx="42003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561" name="Google Shape;561;p88"/>
          <p:cNvSpPr txBox="1"/>
          <p:nvPr>
            <p:ph idx="6" type="body"/>
          </p:nvPr>
        </p:nvSpPr>
        <p:spPr>
          <a:xfrm>
            <a:off x="4763225" y="4133502"/>
            <a:ext cx="42003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escription with phone">
  <p:cSld name="CUSTOM_3_1">
    <p:spTree>
      <p:nvGrpSpPr>
        <p:cNvPr id="562" name="Shape 562"/>
        <p:cNvGrpSpPr/>
        <p:nvPr/>
      </p:nvGrpSpPr>
      <p:grpSpPr>
        <a:xfrm>
          <a:off x="0" y="0"/>
          <a:ext cx="0" cy="0"/>
          <a:chOff x="0" y="0"/>
          <a:chExt cx="0" cy="0"/>
        </a:xfrm>
      </p:grpSpPr>
      <p:sp>
        <p:nvSpPr>
          <p:cNvPr id="563" name="Google Shape;563;p89"/>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64" name="Google Shape;564;p89"/>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65" name="Google Shape;565;p89"/>
          <p:cNvSpPr txBox="1"/>
          <p:nvPr>
            <p:ph idx="1" type="body"/>
          </p:nvPr>
        </p:nvSpPr>
        <p:spPr>
          <a:xfrm>
            <a:off x="226525" y="2080445"/>
            <a:ext cx="29247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66" name="Google Shape;566;p89"/>
          <p:cNvSpPr txBox="1"/>
          <p:nvPr>
            <p:ph idx="3" type="title"/>
          </p:nvPr>
        </p:nvSpPr>
        <p:spPr>
          <a:xfrm>
            <a:off x="226525" y="1271100"/>
            <a:ext cx="29247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pic>
        <p:nvPicPr>
          <p:cNvPr descr="Blank mock of a smartphone." id="567" name="Google Shape;567;p89"/>
          <p:cNvPicPr preferRelativeResize="0"/>
          <p:nvPr/>
        </p:nvPicPr>
        <p:blipFill rotWithShape="1">
          <a:blip r:embed="rId2">
            <a:alphaModFix/>
          </a:blip>
          <a:srcRect b="38736" l="0" r="0" t="0"/>
          <a:stretch/>
        </p:blipFill>
        <p:spPr>
          <a:xfrm>
            <a:off x="3882050" y="261250"/>
            <a:ext cx="4814074" cy="4882250"/>
          </a:xfrm>
          <a:prstGeom prst="rect">
            <a:avLst/>
          </a:prstGeom>
          <a:noFill/>
          <a:ln>
            <a:noFill/>
          </a:ln>
        </p:spPr>
      </p:pic>
      <p:sp>
        <p:nvSpPr>
          <p:cNvPr id="568" name="Google Shape;568;p89"/>
          <p:cNvSpPr/>
          <p:nvPr>
            <p:ph idx="4" type="pic"/>
          </p:nvPr>
        </p:nvSpPr>
        <p:spPr>
          <a:xfrm>
            <a:off x="4197575" y="512375"/>
            <a:ext cx="2847600" cy="4631100"/>
          </a:xfrm>
          <a:prstGeom prst="round2SameRect">
            <a:avLst>
              <a:gd fmla="val 12455" name="adj1"/>
              <a:gd fmla="val 0" name="adj2"/>
            </a:avLst>
          </a:prstGeom>
          <a:noFill/>
          <a:ln>
            <a:noFill/>
          </a:ln>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cSld name="CUSTOM_4">
    <p:spTree>
      <p:nvGrpSpPr>
        <p:cNvPr id="569" name="Shape 569"/>
        <p:cNvGrpSpPr/>
        <p:nvPr/>
      </p:nvGrpSpPr>
      <p:grpSpPr>
        <a:xfrm>
          <a:off x="0" y="0"/>
          <a:ext cx="0" cy="0"/>
          <a:chOff x="0" y="0"/>
          <a:chExt cx="0" cy="0"/>
        </a:xfrm>
      </p:grpSpPr>
      <p:sp>
        <p:nvSpPr>
          <p:cNvPr id="570" name="Google Shape;570;p90"/>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71" name="Google Shape;571;p90"/>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72" name="Google Shape;572;p90"/>
          <p:cNvSpPr txBox="1"/>
          <p:nvPr>
            <p:ph idx="1" type="body"/>
          </p:nvPr>
        </p:nvSpPr>
        <p:spPr>
          <a:xfrm>
            <a:off x="226525" y="1793250"/>
            <a:ext cx="8599500" cy="1557000"/>
          </a:xfrm>
          <a:prstGeom prst="rect">
            <a:avLst/>
          </a:prstGeom>
        </p:spPr>
        <p:txBody>
          <a:bodyPr anchorCtr="0" anchor="ctr" bIns="91425" lIns="91425" spcFirstLastPara="1" rIns="91425" wrap="square" tIns="91425">
            <a:noAutofit/>
          </a:bodyPr>
          <a:lstStyle>
            <a:lvl1pPr indent="-412750" lvl="0" marL="457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indent="-412750" lvl="1" marL="914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indent="-412750" lvl="2" marL="1371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indent="-412750" lvl="3" marL="1828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indent="-412750" lvl="4" marL="22860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indent="-412750" lvl="5" marL="2743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indent="-412750" lvl="6" marL="3200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indent="-412750" lvl="7" marL="3657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indent="-412750" lvl="8" marL="4114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p:txBody>
      </p:sp>
      <p:sp>
        <p:nvSpPr>
          <p:cNvPr id="573" name="Google Shape;573;p90"/>
          <p:cNvSpPr txBox="1"/>
          <p:nvPr>
            <p:ph idx="3" type="body"/>
          </p:nvPr>
        </p:nvSpPr>
        <p:spPr>
          <a:xfrm>
            <a:off x="226525" y="4719800"/>
            <a:ext cx="31434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74" name="Google Shape;574;p90"/>
          <p:cNvSpPr txBox="1"/>
          <p:nvPr>
            <p:ph idx="4" type="body"/>
          </p:nvPr>
        </p:nvSpPr>
        <p:spPr>
          <a:xfrm>
            <a:off x="3590149" y="4719800"/>
            <a:ext cx="25356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75" name="Google Shape;575;p90"/>
          <p:cNvSpPr txBox="1"/>
          <p:nvPr>
            <p:ph idx="5" type="body"/>
          </p:nvPr>
        </p:nvSpPr>
        <p:spPr>
          <a:xfrm>
            <a:off x="6345974" y="4719800"/>
            <a:ext cx="25356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4_1">
    <p:spTree>
      <p:nvGrpSpPr>
        <p:cNvPr id="576" name="Shape 576"/>
        <p:cNvGrpSpPr/>
        <p:nvPr/>
      </p:nvGrpSpPr>
      <p:grpSpPr>
        <a:xfrm>
          <a:off x="0" y="0"/>
          <a:ext cx="0" cy="0"/>
          <a:chOff x="0" y="0"/>
          <a:chExt cx="0" cy="0"/>
        </a:xfrm>
      </p:grpSpPr>
      <p:sp>
        <p:nvSpPr>
          <p:cNvPr id="577" name="Google Shape;577;p91"/>
          <p:cNvSpPr txBox="1"/>
          <p:nvPr>
            <p:ph idx="1" type="body"/>
          </p:nvPr>
        </p:nvSpPr>
        <p:spPr>
          <a:xfrm>
            <a:off x="226525"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78" name="Google Shape;578;p91"/>
          <p:cNvSpPr txBox="1"/>
          <p:nvPr>
            <p:ph idx="2" type="subTitle"/>
          </p:nvPr>
        </p:nvSpPr>
        <p:spPr>
          <a:xfrm>
            <a:off x="226525"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9" name="Google Shape;579;p91"/>
          <p:cNvSpPr txBox="1"/>
          <p:nvPr>
            <p:ph idx="3" type="body"/>
          </p:nvPr>
        </p:nvSpPr>
        <p:spPr>
          <a:xfrm>
            <a:off x="3235500"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0" name="Google Shape;580;p91"/>
          <p:cNvSpPr txBox="1"/>
          <p:nvPr>
            <p:ph idx="4" type="subTitle"/>
          </p:nvPr>
        </p:nvSpPr>
        <p:spPr>
          <a:xfrm>
            <a:off x="3235500"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1" name="Google Shape;581;p91"/>
          <p:cNvSpPr txBox="1"/>
          <p:nvPr>
            <p:ph idx="5" type="body"/>
          </p:nvPr>
        </p:nvSpPr>
        <p:spPr>
          <a:xfrm>
            <a:off x="6153025"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2" name="Google Shape;582;p91"/>
          <p:cNvSpPr txBox="1"/>
          <p:nvPr>
            <p:ph idx="6" type="subTitle"/>
          </p:nvPr>
        </p:nvSpPr>
        <p:spPr>
          <a:xfrm>
            <a:off x="6153025"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3" name="Google Shape;583;p91"/>
          <p:cNvSpPr txBox="1"/>
          <p:nvPr>
            <p:ph type="title"/>
          </p:nvPr>
        </p:nvSpPr>
        <p:spPr>
          <a:xfrm>
            <a:off x="226525" y="1793250"/>
            <a:ext cx="8599500" cy="1515600"/>
          </a:xfrm>
          <a:prstGeom prst="rect">
            <a:avLst/>
          </a:prstGeom>
        </p:spPr>
        <p:txBody>
          <a:bodyPr anchorCtr="0" anchor="t" bIns="91425" lIns="91425" spcFirstLastPara="1" rIns="91425" wrap="square" tIns="91425">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4_1_1">
    <p:spTree>
      <p:nvGrpSpPr>
        <p:cNvPr id="584" name="Shape 584"/>
        <p:cNvGrpSpPr/>
        <p:nvPr/>
      </p:nvGrpSpPr>
      <p:grpSpPr>
        <a:xfrm>
          <a:off x="0" y="0"/>
          <a:ext cx="0" cy="0"/>
          <a:chOff x="0" y="0"/>
          <a:chExt cx="0" cy="0"/>
        </a:xfrm>
      </p:grpSpPr>
      <p:sp>
        <p:nvSpPr>
          <p:cNvPr id="585" name="Google Shape;585;p92"/>
          <p:cNvSpPr txBox="1"/>
          <p:nvPr>
            <p:ph idx="1" type="body"/>
          </p:nvPr>
        </p:nvSpPr>
        <p:spPr>
          <a:xfrm>
            <a:off x="226525" y="43348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6" name="Google Shape;586;p92"/>
          <p:cNvSpPr txBox="1"/>
          <p:nvPr>
            <p:ph idx="2" type="subTitle"/>
          </p:nvPr>
        </p:nvSpPr>
        <p:spPr>
          <a:xfrm>
            <a:off x="226525" y="37128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7" name="Google Shape;587;p92"/>
          <p:cNvSpPr txBox="1"/>
          <p:nvPr>
            <p:ph idx="3" type="body"/>
          </p:nvPr>
        </p:nvSpPr>
        <p:spPr>
          <a:xfrm>
            <a:off x="4841843" y="43348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8" name="Google Shape;588;p92"/>
          <p:cNvSpPr txBox="1"/>
          <p:nvPr>
            <p:ph idx="4" type="subTitle"/>
          </p:nvPr>
        </p:nvSpPr>
        <p:spPr>
          <a:xfrm>
            <a:off x="4841843" y="37128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9" name="Google Shape;589;p92"/>
          <p:cNvSpPr txBox="1"/>
          <p:nvPr>
            <p:ph idx="5" type="body"/>
          </p:nvPr>
        </p:nvSpPr>
        <p:spPr>
          <a:xfrm>
            <a:off x="226525" y="27231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90" name="Google Shape;590;p92"/>
          <p:cNvSpPr txBox="1"/>
          <p:nvPr>
            <p:ph idx="6" type="subTitle"/>
          </p:nvPr>
        </p:nvSpPr>
        <p:spPr>
          <a:xfrm>
            <a:off x="226525" y="21011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1" name="Google Shape;591;p92"/>
          <p:cNvSpPr txBox="1"/>
          <p:nvPr>
            <p:ph idx="7" type="body"/>
          </p:nvPr>
        </p:nvSpPr>
        <p:spPr>
          <a:xfrm>
            <a:off x="4841843" y="27231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92" name="Google Shape;592;p92"/>
          <p:cNvSpPr txBox="1"/>
          <p:nvPr>
            <p:ph idx="8" type="subTitle"/>
          </p:nvPr>
        </p:nvSpPr>
        <p:spPr>
          <a:xfrm>
            <a:off x="4841843" y="21011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3" name="Google Shape;593;p92"/>
          <p:cNvSpPr txBox="1"/>
          <p:nvPr>
            <p:ph type="title"/>
          </p:nvPr>
        </p:nvSpPr>
        <p:spPr>
          <a:xfrm>
            <a:off x="226525" y="433125"/>
            <a:ext cx="8599500" cy="1515600"/>
          </a:xfrm>
          <a:prstGeom prst="rect">
            <a:avLst/>
          </a:prstGeom>
        </p:spPr>
        <p:txBody>
          <a:bodyPr anchorCtr="0" anchor="t" bIns="91425" lIns="91425" spcFirstLastPara="1" rIns="91425" wrap="square" tIns="91425">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4" name="Shape 594"/>
        <p:cNvGrpSpPr/>
        <p:nvPr/>
      </p:nvGrpSpPr>
      <p:grpSpPr>
        <a:xfrm>
          <a:off x="0" y="0"/>
          <a:ext cx="0" cy="0"/>
          <a:chOff x="0" y="0"/>
          <a:chExt cx="0" cy="0"/>
        </a:xfrm>
      </p:grpSpPr>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BLANK_1">
    <p:spTree>
      <p:nvGrpSpPr>
        <p:cNvPr id="595" name="Shape 595"/>
        <p:cNvGrpSpPr/>
        <p:nvPr/>
      </p:nvGrpSpPr>
      <p:grpSpPr>
        <a:xfrm>
          <a:off x="0" y="0"/>
          <a:ext cx="0" cy="0"/>
          <a:chOff x="0" y="0"/>
          <a:chExt cx="0" cy="0"/>
        </a:xfrm>
      </p:grpSpPr>
      <p:sp>
        <p:nvSpPr>
          <p:cNvPr id="596" name="Google Shape;596;p94"/>
          <p:cNvSpPr/>
          <p:nvPr>
            <p:ph idx="2" type="pic"/>
          </p:nvPr>
        </p:nvSpPr>
        <p:spPr>
          <a:xfrm>
            <a:off x="0" y="0"/>
            <a:ext cx="9144000" cy="5143500"/>
          </a:xfrm>
          <a:prstGeom prst="rect">
            <a:avLst/>
          </a:prstGeom>
          <a:noFill/>
          <a:ln>
            <a:noFill/>
          </a:ln>
        </p:spPr>
      </p:sp>
      <p:sp>
        <p:nvSpPr>
          <p:cNvPr id="597" name="Google Shape;597;p9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598" name="Shape 598"/>
        <p:cNvGrpSpPr/>
        <p:nvPr/>
      </p:nvGrpSpPr>
      <p:grpSpPr>
        <a:xfrm>
          <a:off x="0" y="0"/>
          <a:ext cx="0" cy="0"/>
          <a:chOff x="0" y="0"/>
          <a:chExt cx="0" cy="0"/>
        </a:xfrm>
      </p:grpSpPr>
      <p:sp>
        <p:nvSpPr>
          <p:cNvPr id="599" name="Google Shape;599;p95"/>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00" name="Google Shape;600;p95"/>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01" name="Google Shape;601;p9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602" name="Shape 602"/>
        <p:cNvGrpSpPr/>
        <p:nvPr/>
      </p:nvGrpSpPr>
      <p:grpSpPr>
        <a:xfrm>
          <a:off x="0" y="0"/>
          <a:ext cx="0" cy="0"/>
          <a:chOff x="0" y="0"/>
          <a:chExt cx="0" cy="0"/>
        </a:xfrm>
      </p:grpSpPr>
      <p:sp>
        <p:nvSpPr>
          <p:cNvPr id="603" name="Google Shape;603;p96"/>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04" name="Google Shape;604;p9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2">
    <p:spTree>
      <p:nvGrpSpPr>
        <p:cNvPr id="605" name="Shape 605"/>
        <p:cNvGrpSpPr/>
        <p:nvPr/>
      </p:nvGrpSpPr>
      <p:grpSpPr>
        <a:xfrm>
          <a:off x="0" y="0"/>
          <a:ext cx="0" cy="0"/>
          <a:chOff x="0" y="0"/>
          <a:chExt cx="0" cy="0"/>
        </a:xfrm>
      </p:grpSpPr>
      <p:sp>
        <p:nvSpPr>
          <p:cNvPr id="606" name="Google Shape;606;p9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08" name="Google Shape;608;p9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609" name="Google Shape;609;p97"/>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10" name="Google Shape;610;p9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_2">
    <p:spTree>
      <p:nvGrpSpPr>
        <p:cNvPr id="611" name="Shape 611"/>
        <p:cNvGrpSpPr/>
        <p:nvPr/>
      </p:nvGrpSpPr>
      <p:grpSpPr>
        <a:xfrm>
          <a:off x="0" y="0"/>
          <a:ext cx="0" cy="0"/>
          <a:chOff x="0" y="0"/>
          <a:chExt cx="0" cy="0"/>
        </a:xfrm>
      </p:grpSpPr>
      <p:sp>
        <p:nvSpPr>
          <p:cNvPr id="612" name="Google Shape;612;p98"/>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13" name="Google Shape;613;p98"/>
          <p:cNvSpPr/>
          <p:nvPr>
            <p:ph idx="2" type="pic"/>
          </p:nvPr>
        </p:nvSpPr>
        <p:spPr>
          <a:xfrm>
            <a:off x="4804825" y="1133300"/>
            <a:ext cx="4027500" cy="2392800"/>
          </a:xfrm>
          <a:prstGeom prst="rect">
            <a:avLst/>
          </a:prstGeom>
          <a:noFill/>
          <a:ln>
            <a:noFill/>
          </a:ln>
        </p:spPr>
      </p:sp>
      <p:sp>
        <p:nvSpPr>
          <p:cNvPr id="614" name="Google Shape;614;p98"/>
          <p:cNvSpPr/>
          <p:nvPr>
            <p:ph idx="3" type="pic"/>
          </p:nvPr>
        </p:nvSpPr>
        <p:spPr>
          <a:xfrm>
            <a:off x="311725" y="1133300"/>
            <a:ext cx="4027500" cy="2392800"/>
          </a:xfrm>
          <a:prstGeom prst="rect">
            <a:avLst/>
          </a:prstGeom>
          <a:noFill/>
          <a:ln>
            <a:noFill/>
          </a:ln>
        </p:spPr>
      </p:sp>
      <p:sp>
        <p:nvSpPr>
          <p:cNvPr id="615" name="Google Shape;615;p98"/>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16" name="Google Shape;616;p9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17" name="Google Shape;617;p9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8" name="Google Shape;618;p98"/>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19" name="Google Shape;619;p98"/>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_1">
    <p:spTree>
      <p:nvGrpSpPr>
        <p:cNvPr id="620" name="Shape 620"/>
        <p:cNvGrpSpPr/>
        <p:nvPr/>
      </p:nvGrpSpPr>
      <p:grpSpPr>
        <a:xfrm>
          <a:off x="0" y="0"/>
          <a:ext cx="0" cy="0"/>
          <a:chOff x="0" y="0"/>
          <a:chExt cx="0" cy="0"/>
        </a:xfrm>
      </p:grpSpPr>
      <p:sp>
        <p:nvSpPr>
          <p:cNvPr id="621" name="Google Shape;621;p99"/>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22" name="Google Shape;622;p99"/>
          <p:cNvSpPr/>
          <p:nvPr>
            <p:ph idx="2" type="pic"/>
          </p:nvPr>
        </p:nvSpPr>
        <p:spPr>
          <a:xfrm>
            <a:off x="6205225" y="1128325"/>
            <a:ext cx="2627100" cy="2273100"/>
          </a:xfrm>
          <a:prstGeom prst="rect">
            <a:avLst/>
          </a:prstGeom>
          <a:noFill/>
          <a:ln>
            <a:noFill/>
          </a:ln>
        </p:spPr>
      </p:sp>
      <p:sp>
        <p:nvSpPr>
          <p:cNvPr id="623" name="Google Shape;623;p99"/>
          <p:cNvSpPr/>
          <p:nvPr>
            <p:ph idx="3" type="pic"/>
          </p:nvPr>
        </p:nvSpPr>
        <p:spPr>
          <a:xfrm>
            <a:off x="311725" y="1128325"/>
            <a:ext cx="2627100" cy="2273100"/>
          </a:xfrm>
          <a:prstGeom prst="rect">
            <a:avLst/>
          </a:prstGeom>
          <a:noFill/>
          <a:ln>
            <a:noFill/>
          </a:ln>
        </p:spPr>
      </p:sp>
      <p:sp>
        <p:nvSpPr>
          <p:cNvPr id="624" name="Google Shape;624;p99"/>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25" name="Google Shape;625;p99"/>
          <p:cNvSpPr/>
          <p:nvPr>
            <p:ph idx="5" type="pic"/>
          </p:nvPr>
        </p:nvSpPr>
        <p:spPr>
          <a:xfrm>
            <a:off x="3255250" y="1128325"/>
            <a:ext cx="2627100" cy="2273100"/>
          </a:xfrm>
          <a:prstGeom prst="rect">
            <a:avLst/>
          </a:prstGeom>
          <a:noFill/>
          <a:ln>
            <a:noFill/>
          </a:ln>
        </p:spPr>
      </p:sp>
      <p:sp>
        <p:nvSpPr>
          <p:cNvPr id="626" name="Google Shape;626;p99"/>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27" name="Google Shape;627;p9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28" name="Google Shape;628;p9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9" name="Google Shape;629;p99"/>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30" name="Google Shape;630;p99"/>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31" name="Google Shape;631;p99"/>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slideLayout" Target="../slideLayouts/slideLayout55.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46" Type="http://schemas.openxmlformats.org/officeDocument/2006/relationships/theme" Target="../theme/theme2.xml"/><Relationship Id="rId23" Type="http://schemas.openxmlformats.org/officeDocument/2006/relationships/slideLayout" Target="../slideLayouts/slideLayout34.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96.xml"/><Relationship Id="rId20" Type="http://schemas.openxmlformats.org/officeDocument/2006/relationships/slideLayout" Target="../slideLayouts/slideLayout76.xml"/><Relationship Id="rId41" Type="http://schemas.openxmlformats.org/officeDocument/2006/relationships/theme" Target="../theme/theme3.xml"/><Relationship Id="rId22" Type="http://schemas.openxmlformats.org/officeDocument/2006/relationships/slideLayout" Target="../slideLayouts/slideLayout78.xml"/><Relationship Id="rId21" Type="http://schemas.openxmlformats.org/officeDocument/2006/relationships/slideLayout" Target="../slideLayouts/slideLayout77.xml"/><Relationship Id="rId24" Type="http://schemas.openxmlformats.org/officeDocument/2006/relationships/slideLayout" Target="../slideLayouts/slideLayout80.xml"/><Relationship Id="rId23" Type="http://schemas.openxmlformats.org/officeDocument/2006/relationships/slideLayout" Target="../slideLayouts/slideLayout79.xml"/><Relationship Id="rId1" Type="http://schemas.openxmlformats.org/officeDocument/2006/relationships/slideLayout" Target="../slideLayouts/slideLayout57.xml"/><Relationship Id="rId2" Type="http://schemas.openxmlformats.org/officeDocument/2006/relationships/slideLayout" Target="../slideLayouts/slideLayout58.xml"/><Relationship Id="rId3" Type="http://schemas.openxmlformats.org/officeDocument/2006/relationships/slideLayout" Target="../slideLayouts/slideLayout59.xml"/><Relationship Id="rId4" Type="http://schemas.openxmlformats.org/officeDocument/2006/relationships/slideLayout" Target="../slideLayouts/slideLayout60.xml"/><Relationship Id="rId9" Type="http://schemas.openxmlformats.org/officeDocument/2006/relationships/slideLayout" Target="../slideLayouts/slideLayout65.xml"/><Relationship Id="rId26" Type="http://schemas.openxmlformats.org/officeDocument/2006/relationships/slideLayout" Target="../slideLayouts/slideLayout82.xml"/><Relationship Id="rId25" Type="http://schemas.openxmlformats.org/officeDocument/2006/relationships/slideLayout" Target="../slideLayouts/slideLayout81.xml"/><Relationship Id="rId28" Type="http://schemas.openxmlformats.org/officeDocument/2006/relationships/slideLayout" Target="../slideLayouts/slideLayout84.xml"/><Relationship Id="rId27" Type="http://schemas.openxmlformats.org/officeDocument/2006/relationships/slideLayout" Target="../slideLayouts/slideLayout83.xml"/><Relationship Id="rId5" Type="http://schemas.openxmlformats.org/officeDocument/2006/relationships/slideLayout" Target="../slideLayouts/slideLayout61.xml"/><Relationship Id="rId6" Type="http://schemas.openxmlformats.org/officeDocument/2006/relationships/slideLayout" Target="../slideLayouts/slideLayout62.xml"/><Relationship Id="rId29" Type="http://schemas.openxmlformats.org/officeDocument/2006/relationships/slideLayout" Target="../slideLayouts/slideLayout85.xml"/><Relationship Id="rId7" Type="http://schemas.openxmlformats.org/officeDocument/2006/relationships/slideLayout" Target="../slideLayouts/slideLayout63.xml"/><Relationship Id="rId8" Type="http://schemas.openxmlformats.org/officeDocument/2006/relationships/slideLayout" Target="../slideLayouts/slideLayout64.xml"/><Relationship Id="rId31" Type="http://schemas.openxmlformats.org/officeDocument/2006/relationships/slideLayout" Target="../slideLayouts/slideLayout87.xml"/><Relationship Id="rId30" Type="http://schemas.openxmlformats.org/officeDocument/2006/relationships/slideLayout" Target="../slideLayouts/slideLayout86.xml"/><Relationship Id="rId11" Type="http://schemas.openxmlformats.org/officeDocument/2006/relationships/slideLayout" Target="../slideLayouts/slideLayout67.xml"/><Relationship Id="rId33" Type="http://schemas.openxmlformats.org/officeDocument/2006/relationships/slideLayout" Target="../slideLayouts/slideLayout89.xml"/><Relationship Id="rId10" Type="http://schemas.openxmlformats.org/officeDocument/2006/relationships/slideLayout" Target="../slideLayouts/slideLayout66.xml"/><Relationship Id="rId32" Type="http://schemas.openxmlformats.org/officeDocument/2006/relationships/slideLayout" Target="../slideLayouts/slideLayout88.xml"/><Relationship Id="rId13" Type="http://schemas.openxmlformats.org/officeDocument/2006/relationships/slideLayout" Target="../slideLayouts/slideLayout69.xml"/><Relationship Id="rId35" Type="http://schemas.openxmlformats.org/officeDocument/2006/relationships/slideLayout" Target="../slideLayouts/slideLayout91.xml"/><Relationship Id="rId12" Type="http://schemas.openxmlformats.org/officeDocument/2006/relationships/slideLayout" Target="../slideLayouts/slideLayout68.xml"/><Relationship Id="rId34" Type="http://schemas.openxmlformats.org/officeDocument/2006/relationships/slideLayout" Target="../slideLayouts/slideLayout90.xml"/><Relationship Id="rId15" Type="http://schemas.openxmlformats.org/officeDocument/2006/relationships/slideLayout" Target="../slideLayouts/slideLayout71.xml"/><Relationship Id="rId37" Type="http://schemas.openxmlformats.org/officeDocument/2006/relationships/slideLayout" Target="../slideLayouts/slideLayout93.xml"/><Relationship Id="rId14" Type="http://schemas.openxmlformats.org/officeDocument/2006/relationships/slideLayout" Target="../slideLayouts/slideLayout70.xml"/><Relationship Id="rId36" Type="http://schemas.openxmlformats.org/officeDocument/2006/relationships/slideLayout" Target="../slideLayouts/slideLayout92.xml"/><Relationship Id="rId17" Type="http://schemas.openxmlformats.org/officeDocument/2006/relationships/slideLayout" Target="../slideLayouts/slideLayout73.xml"/><Relationship Id="rId39" Type="http://schemas.openxmlformats.org/officeDocument/2006/relationships/slideLayout" Target="../slideLayouts/slideLayout95.xml"/><Relationship Id="rId16" Type="http://schemas.openxmlformats.org/officeDocument/2006/relationships/slideLayout" Target="../slideLayouts/slideLayout72.xml"/><Relationship Id="rId38" Type="http://schemas.openxmlformats.org/officeDocument/2006/relationships/slideLayout" Target="../slideLayouts/slideLayout94.xml"/><Relationship Id="rId19" Type="http://schemas.openxmlformats.org/officeDocument/2006/relationships/slideLayout" Target="../slideLayouts/slideLayout75.xml"/><Relationship Id="rId18"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9950" y="300125"/>
            <a:ext cx="8353800" cy="838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p:txBody>
      </p:sp>
      <p:sp>
        <p:nvSpPr>
          <p:cNvPr id="52" name="Google Shape;52;p13"/>
          <p:cNvSpPr txBox="1"/>
          <p:nvPr>
            <p:ph idx="1" type="body"/>
          </p:nvPr>
        </p:nvSpPr>
        <p:spPr>
          <a:xfrm>
            <a:off x="536575" y="2676025"/>
            <a:ext cx="5275500" cy="2201100"/>
          </a:xfrm>
          <a:prstGeom prst="rect">
            <a:avLst/>
          </a:prstGeom>
          <a:noFill/>
          <a:ln>
            <a:noFill/>
          </a:ln>
        </p:spPr>
        <p:txBody>
          <a:bodyPr anchorCtr="0" anchor="t" bIns="91425" lIns="91425" spcFirstLastPara="1" rIns="91425" wrap="square" tIns="91425">
            <a:noAutofit/>
          </a:bodyPr>
          <a:lstStyle>
            <a:lvl1pPr indent="-323850" lvl="0" marL="45720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indent="-317500" lvl="1" marL="9144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indent="-311150" lvl="2" marL="137160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indent="-304800" lvl="3" marL="1828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indent="-298450" lvl="4" marL="228600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indent="-292100" lvl="5" marL="27432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indent="-285750" lvl="6" marL="320040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indent="-279400" lvl="7" marL="36576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indent="-273050" lvl="8" marL="411480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p:txBody>
      </p:sp>
      <p:sp>
        <p:nvSpPr>
          <p:cNvPr id="53" name="Google Shape;53;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67" name="Shape 367"/>
        <p:cNvGrpSpPr/>
        <p:nvPr/>
      </p:nvGrpSpPr>
      <p:grpSpPr>
        <a:xfrm>
          <a:off x="0" y="0"/>
          <a:ext cx="0" cy="0"/>
          <a:chOff x="0" y="0"/>
          <a:chExt cx="0" cy="0"/>
        </a:xfrm>
      </p:grpSpPr>
      <p:sp>
        <p:nvSpPr>
          <p:cNvPr id="368" name="Google Shape;368;p5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1pPr>
            <a:lvl2pPr lvl="1">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2pPr>
            <a:lvl3pPr lvl="2">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3pPr>
            <a:lvl4pPr lvl="3">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4pPr>
            <a:lvl5pPr lvl="4">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5pPr>
            <a:lvl6pPr lvl="5">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6pPr>
            <a:lvl7pPr lvl="6">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7pPr>
            <a:lvl8pPr lvl="7">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8pPr>
            <a:lvl9pPr lvl="8">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9pPr>
          </a:lstStyle>
          <a:p/>
        </p:txBody>
      </p:sp>
      <p:sp>
        <p:nvSpPr>
          <p:cNvPr id="369" name="Google Shape;369;p5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Font typeface="Inter"/>
              <a:buChar char="●"/>
              <a:defRPr sz="1800">
                <a:solidFill>
                  <a:schemeClr val="dk1"/>
                </a:solidFill>
                <a:latin typeface="Inter"/>
                <a:ea typeface="Inter"/>
                <a:cs typeface="Inter"/>
                <a:sym typeface="Inter"/>
              </a:defRPr>
            </a:lvl1pPr>
            <a:lvl2pPr indent="-317500" lvl="1" marL="9144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
        <p:nvSpPr>
          <p:cNvPr id="370" name="Google Shape;370;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 id="2147483720" r:id="rId17"/>
    <p:sldLayoutId id="2147483721" r:id="rId18"/>
    <p:sldLayoutId id="2147483722" r:id="rId19"/>
    <p:sldLayoutId id="2147483723" r:id="rId20"/>
    <p:sldLayoutId id="2147483724" r:id="rId21"/>
    <p:sldLayoutId id="2147483725" r:id="rId22"/>
    <p:sldLayoutId id="2147483726" r:id="rId23"/>
    <p:sldLayoutId id="2147483727" r:id="rId24"/>
    <p:sldLayoutId id="2147483728" r:id="rId25"/>
    <p:sldLayoutId id="2147483729" r:id="rId26"/>
    <p:sldLayoutId id="2147483730" r:id="rId27"/>
    <p:sldLayoutId id="2147483731" r:id="rId28"/>
    <p:sldLayoutId id="2147483732" r:id="rId29"/>
    <p:sldLayoutId id="2147483733" r:id="rId30"/>
    <p:sldLayoutId id="2147483734" r:id="rId31"/>
    <p:sldLayoutId id="2147483735" r:id="rId32"/>
    <p:sldLayoutId id="2147483736" r:id="rId33"/>
    <p:sldLayoutId id="2147483737" r:id="rId34"/>
    <p:sldLayoutId id="2147483738" r:id="rId35"/>
    <p:sldLayoutId id="2147483739" r:id="rId36"/>
    <p:sldLayoutId id="2147483740" r:id="rId37"/>
    <p:sldLayoutId id="2147483741" r:id="rId38"/>
    <p:sldLayoutId id="2147483742" r:id="rId39"/>
    <p:sldLayoutId id="2147483743"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26.xml"/><Relationship Id="rId3" Type="http://schemas.openxmlformats.org/officeDocument/2006/relationships/hyperlink" Target="https://doi.org/10.1371/journal.pone.0253326" TargetMode="External"/><Relationship Id="rId4" Type="http://schemas.openxmlformats.org/officeDocument/2006/relationships/hyperlink" Target="http://www.healthdata.org/news-events/newsroom/news-releases/lancet-largest-us-state-state-analysis-covid-19-impact-reveal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35" name="Shape 635"/>
        <p:cNvGrpSpPr/>
        <p:nvPr/>
      </p:nvGrpSpPr>
      <p:grpSpPr>
        <a:xfrm>
          <a:off x="0" y="0"/>
          <a:ext cx="0" cy="0"/>
          <a:chOff x="0" y="0"/>
          <a:chExt cx="0" cy="0"/>
        </a:xfrm>
      </p:grpSpPr>
      <p:sp>
        <p:nvSpPr>
          <p:cNvPr id="636" name="Google Shape;636;p100"/>
          <p:cNvSpPr txBox="1"/>
          <p:nvPr>
            <p:ph idx="4294967295" type="title"/>
          </p:nvPr>
        </p:nvSpPr>
        <p:spPr>
          <a:xfrm>
            <a:off x="128650" y="489900"/>
            <a:ext cx="5817000" cy="4163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sz="8000">
                <a:solidFill>
                  <a:srgbClr val="3A6F7B"/>
                </a:solidFill>
                <a:latin typeface="Hepta Slab"/>
                <a:ea typeface="Hepta Slab"/>
                <a:cs typeface="Hepta Slab"/>
                <a:sym typeface="Hepta Slab"/>
              </a:rPr>
              <a:t>VaxINFO</a:t>
            </a:r>
            <a:endParaRPr sz="8000">
              <a:solidFill>
                <a:srgbClr val="3A6F7B"/>
              </a:solidFill>
              <a:latin typeface="Hepta Slab"/>
              <a:ea typeface="Hepta Slab"/>
              <a:cs typeface="Hepta Slab"/>
              <a:sym typeface="Hepta Slab"/>
            </a:endParaRPr>
          </a:p>
          <a:p>
            <a:pPr indent="0" lvl="0" marL="0" rtl="0" algn="l">
              <a:spcBef>
                <a:spcPts val="0"/>
              </a:spcBef>
              <a:spcAft>
                <a:spcPts val="0"/>
              </a:spcAft>
              <a:buNone/>
            </a:pPr>
            <a:r>
              <a:rPr lang="en" sz="8000">
                <a:solidFill>
                  <a:srgbClr val="3A6F7B"/>
                </a:solidFill>
                <a:latin typeface="Hepta Slab"/>
                <a:ea typeface="Hepta Slab"/>
                <a:cs typeface="Hepta Slab"/>
                <a:sym typeface="Hepta Slab"/>
              </a:rPr>
              <a:t>Process Book</a:t>
            </a:r>
            <a:endParaRPr sz="8000">
              <a:solidFill>
                <a:srgbClr val="3A6F7B"/>
              </a:solidFill>
              <a:latin typeface="Hepta Slab"/>
              <a:ea typeface="Hepta Slab"/>
              <a:cs typeface="Hepta Slab"/>
              <a:sym typeface="Hepta Slab"/>
            </a:endParaRPr>
          </a:p>
          <a:p>
            <a:pPr indent="0" lvl="0" marL="0" rtl="0" algn="l">
              <a:spcBef>
                <a:spcPts val="0"/>
              </a:spcBef>
              <a:spcAft>
                <a:spcPts val="0"/>
              </a:spcAft>
              <a:buNone/>
            </a:pPr>
            <a:r>
              <a:rPr lang="en" sz="1300">
                <a:solidFill>
                  <a:srgbClr val="3A6F7B"/>
                </a:solidFill>
                <a:latin typeface="Hepta Slab"/>
                <a:ea typeface="Hepta Slab"/>
                <a:cs typeface="Hepta Slab"/>
                <a:sym typeface="Hepta Slab"/>
              </a:rPr>
              <a:t>Creators: Meenakshi Iyer, Jake Reid, Vin Tyagi</a:t>
            </a:r>
            <a:endParaRPr sz="1300">
              <a:solidFill>
                <a:srgbClr val="3A6F7B"/>
              </a:solidFill>
              <a:latin typeface="Hepta Slab"/>
              <a:ea typeface="Hepta Slab"/>
              <a:cs typeface="Hepta Slab"/>
              <a:sym typeface="Hepta Slab"/>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91" name="Shape 691"/>
        <p:cNvGrpSpPr/>
        <p:nvPr/>
      </p:nvGrpSpPr>
      <p:grpSpPr>
        <a:xfrm>
          <a:off x="0" y="0"/>
          <a:ext cx="0" cy="0"/>
          <a:chOff x="0" y="0"/>
          <a:chExt cx="0" cy="0"/>
        </a:xfrm>
      </p:grpSpPr>
      <p:sp>
        <p:nvSpPr>
          <p:cNvPr id="692" name="Google Shape;692;p109"/>
          <p:cNvSpPr txBox="1"/>
          <p:nvPr/>
        </p:nvSpPr>
        <p:spPr>
          <a:xfrm>
            <a:off x="197275" y="269100"/>
            <a:ext cx="47565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900">
                <a:solidFill>
                  <a:srgbClr val="3A6F7B"/>
                </a:solidFill>
                <a:latin typeface="Hepta Slab"/>
                <a:ea typeface="Hepta Slab"/>
                <a:cs typeface="Hepta Slab"/>
                <a:sym typeface="Hepta Slab"/>
              </a:rPr>
              <a:t>APPROACH - DESIGN</a:t>
            </a:r>
            <a:endParaRPr b="1" sz="2100">
              <a:solidFill>
                <a:srgbClr val="3A6F7B"/>
              </a:solidFill>
              <a:latin typeface="Consolas"/>
              <a:ea typeface="Consolas"/>
              <a:cs typeface="Consolas"/>
              <a:sym typeface="Consolas"/>
            </a:endParaRPr>
          </a:p>
        </p:txBody>
      </p:sp>
      <p:sp>
        <p:nvSpPr>
          <p:cNvPr id="693" name="Google Shape;693;p109"/>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A6F7B"/>
                </a:solidFill>
                <a:latin typeface="Hepta Slab"/>
                <a:ea typeface="Hepta Slab"/>
                <a:cs typeface="Hepta Slab"/>
                <a:sym typeface="Hepta Slab"/>
              </a:rPr>
              <a:t>When thinking of mockups/wireframes and reaching consensus about the looks of the application, we were set on splitting the workload (of the visualization and of the developers), into two hemispheres: nationwide data, and statewide data.</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3A6F7B"/>
                </a:solidFill>
                <a:latin typeface="Hepta Slab"/>
                <a:ea typeface="Hepta Slab"/>
                <a:cs typeface="Hepta Slab"/>
                <a:sym typeface="Hepta Slab"/>
              </a:rPr>
              <a:t>The reasoning behind this was to provide users with a more generalized view of the COVID versus flu response, versus a more localized and small-scale experience in order to see where, within a territory or state, trends of COVID fared better or worse in comparison to the influenza virus.</a:t>
            </a:r>
            <a:endParaRPr b="1" sz="1700">
              <a:solidFill>
                <a:srgbClr val="3A6F7B"/>
              </a:solidFill>
              <a:latin typeface="Hepta Slab"/>
              <a:ea typeface="Hepta Slab"/>
              <a:cs typeface="Hepta Slab"/>
              <a:sym typeface="Hepta Slab"/>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97" name="Shape 697"/>
        <p:cNvGrpSpPr/>
        <p:nvPr/>
      </p:nvGrpSpPr>
      <p:grpSpPr>
        <a:xfrm>
          <a:off x="0" y="0"/>
          <a:ext cx="0" cy="0"/>
          <a:chOff x="0" y="0"/>
          <a:chExt cx="0" cy="0"/>
        </a:xfrm>
      </p:grpSpPr>
      <p:sp>
        <p:nvSpPr>
          <p:cNvPr id="698" name="Google Shape;698;p110"/>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APPROACH - DESIGN (CONT)</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699" name="Google Shape;699;p110"/>
          <p:cNvSpPr txBox="1"/>
          <p:nvPr/>
        </p:nvSpPr>
        <p:spPr>
          <a:xfrm>
            <a:off x="197275" y="792000"/>
            <a:ext cx="8488200" cy="32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1600">
                <a:solidFill>
                  <a:srgbClr val="3A6F7B"/>
                </a:solidFill>
                <a:latin typeface="Hepta Slab"/>
                <a:ea typeface="Hepta Slab"/>
                <a:cs typeface="Hepta Slab"/>
                <a:sym typeface="Hepta Slab"/>
              </a:rPr>
              <a:t>One design approach we made sure to take was the inclusion of</a:t>
            </a:r>
            <a:r>
              <a:rPr b="1" lang="en" sz="1600">
                <a:solidFill>
                  <a:srgbClr val="3A6F7B"/>
                </a:solidFill>
                <a:latin typeface="Hepta Slab"/>
                <a:ea typeface="Hepta Slab"/>
                <a:cs typeface="Hepta Slab"/>
                <a:sym typeface="Hepta Slab"/>
              </a:rPr>
              <a:t> a </a:t>
            </a:r>
            <a:r>
              <a:rPr b="1" lang="en" sz="1600" u="sng">
                <a:solidFill>
                  <a:srgbClr val="3A6F7B"/>
                </a:solidFill>
                <a:latin typeface="Hepta Slab"/>
                <a:ea typeface="Hepta Slab"/>
                <a:cs typeface="Hepta Slab"/>
                <a:sym typeface="Hepta Slab"/>
              </a:rPr>
              <a:t>binary color split</a:t>
            </a:r>
            <a:r>
              <a:rPr b="1" lang="en" sz="1600">
                <a:solidFill>
                  <a:srgbClr val="3A6F7B"/>
                </a:solidFill>
                <a:latin typeface="Hepta Slab"/>
                <a:ea typeface="Hepta Slab"/>
                <a:cs typeface="Hepta Slab"/>
                <a:sym typeface="Hepta Slab"/>
              </a:rPr>
              <a:t> - such that the whole website will change color in order to reflect flu statistics versus COVID statistics. This allows users with visual impairments or deficiencies to have monochromatic scales when looking at data encoded over maps. This also will visually distinguish to the viewer which data they are currently viewing - minimizing the user’s ability to misinterpret data.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rPr b="1" lang="en" sz="1600">
                <a:solidFill>
                  <a:srgbClr val="3A6F7B"/>
                </a:solidFill>
                <a:latin typeface="Hepta Slab"/>
                <a:ea typeface="Hepta Slab"/>
                <a:cs typeface="Hepta Slab"/>
                <a:sym typeface="Hepta Slab"/>
              </a:rPr>
              <a:t>In addition, a design approach we prioritized was </a:t>
            </a:r>
            <a:r>
              <a:rPr b="1" lang="en" sz="1600" u="sng">
                <a:solidFill>
                  <a:srgbClr val="3A6F7B"/>
                </a:solidFill>
                <a:latin typeface="Hepta Slab"/>
                <a:ea typeface="Hepta Slab"/>
                <a:cs typeface="Hepta Slab"/>
                <a:sym typeface="Hepta Slab"/>
              </a:rPr>
              <a:t>interactivity.</a:t>
            </a:r>
            <a:r>
              <a:rPr b="1" lang="en" sz="1600">
                <a:solidFill>
                  <a:srgbClr val="3A6F7B"/>
                </a:solidFill>
                <a:latin typeface="Hepta Slab"/>
                <a:ea typeface="Hepta Slab"/>
                <a:cs typeface="Hepta Slab"/>
                <a:sym typeface="Hepta Slab"/>
              </a:rPr>
              <a:t> We can’t display all of our data on one page, we need to give the user choice on what specific datasets / metrics are most important to them, and accessing that data via interaction is key. By providing interactive elements like clicking on specific states or selecting certain metric settings, the overall experience becomes enhanced for the individual user and allows them to explore data that they are personally interested in.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t/>
            </a:r>
            <a:endParaRPr b="1" sz="1700">
              <a:solidFill>
                <a:srgbClr val="3A6F7B"/>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t/>
            </a:r>
            <a:endParaRPr b="1" sz="1700">
              <a:solidFill>
                <a:srgbClr val="3A6F7B"/>
              </a:solidFill>
              <a:latin typeface="Hepta Slab"/>
              <a:ea typeface="Hepta Slab"/>
              <a:cs typeface="Hepta Slab"/>
              <a:sym typeface="Hepta Slab"/>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03" name="Shape 703"/>
        <p:cNvGrpSpPr/>
        <p:nvPr/>
      </p:nvGrpSpPr>
      <p:grpSpPr>
        <a:xfrm>
          <a:off x="0" y="0"/>
          <a:ext cx="0" cy="0"/>
          <a:chOff x="0" y="0"/>
          <a:chExt cx="0" cy="0"/>
        </a:xfrm>
      </p:grpSpPr>
      <p:sp>
        <p:nvSpPr>
          <p:cNvPr id="704" name="Google Shape;704;p111"/>
          <p:cNvSpPr txBox="1"/>
          <p:nvPr/>
        </p:nvSpPr>
        <p:spPr>
          <a:xfrm>
            <a:off x="197275" y="269100"/>
            <a:ext cx="75108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900">
                <a:solidFill>
                  <a:srgbClr val="F6F5EC"/>
                </a:solidFill>
                <a:latin typeface="Hepta Slab"/>
                <a:ea typeface="Hepta Slab"/>
                <a:cs typeface="Hepta Slab"/>
                <a:sym typeface="Hepta Slab"/>
              </a:rPr>
              <a:t>PROCESS</a:t>
            </a:r>
            <a:r>
              <a:rPr b="1" lang="en" sz="2900">
                <a:solidFill>
                  <a:srgbClr val="F6F5EC"/>
                </a:solidFill>
                <a:latin typeface="Hepta Slab"/>
                <a:ea typeface="Hepta Slab"/>
                <a:cs typeface="Hepta Slab"/>
                <a:sym typeface="Hepta Slab"/>
              </a:rPr>
              <a:t> - </a:t>
            </a:r>
            <a:r>
              <a:rPr b="1" lang="en" sz="2900">
                <a:solidFill>
                  <a:srgbClr val="F6F5EC"/>
                </a:solidFill>
                <a:latin typeface="Hepta Slab"/>
                <a:ea typeface="Hepta Slab"/>
                <a:cs typeface="Hepta Slab"/>
                <a:sym typeface="Hepta Slab"/>
              </a:rPr>
              <a:t>DEVELOPMENT</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705" name="Google Shape;705;p111"/>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E2DFD2"/>
                </a:solidFill>
                <a:latin typeface="Hepta Slab"/>
                <a:ea typeface="Hepta Slab"/>
                <a:cs typeface="Hepta Slab"/>
                <a:sym typeface="Hepta Slab"/>
              </a:rPr>
              <a:t>We are currently thinking of a design scheme with 2 main setups. Our process for how the viewer interacts with our website is to show a nationwide view of the data, with sliders that allow us to view the data </a:t>
            </a:r>
            <a:r>
              <a:rPr b="1" lang="en" sz="1700">
                <a:solidFill>
                  <a:srgbClr val="E2DFD2"/>
                </a:solidFill>
                <a:latin typeface="Hepta Slab"/>
                <a:ea typeface="Hepta Slab"/>
                <a:cs typeface="Hepta Slab"/>
                <a:sym typeface="Hepta Slab"/>
              </a:rPr>
              <a:t>timewise</a:t>
            </a:r>
            <a:r>
              <a:rPr b="1" lang="en" sz="1700">
                <a:solidFill>
                  <a:srgbClr val="E2DFD2"/>
                </a:solidFill>
                <a:latin typeface="Hepta Slab"/>
                <a:ea typeface="Hepta Slab"/>
                <a:cs typeface="Hepta Slab"/>
                <a:sym typeface="Hepta Slab"/>
              </a:rPr>
              <a:t>.</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E2DFD2"/>
                </a:solidFill>
                <a:latin typeface="Hepta Slab"/>
                <a:ea typeface="Hepta Slab"/>
                <a:cs typeface="Hepta Slab"/>
                <a:sym typeface="Hepta Slab"/>
              </a:rPr>
              <a:t>Hovering over or clicking on specific states on them app will allow us to view </a:t>
            </a:r>
            <a:r>
              <a:rPr b="1" lang="en" sz="1700">
                <a:solidFill>
                  <a:srgbClr val="E2DFD2"/>
                </a:solidFill>
                <a:latin typeface="Hepta Slab"/>
                <a:ea typeface="Hepta Slab"/>
                <a:cs typeface="Hepta Slab"/>
                <a:sym typeface="Hepta Slab"/>
              </a:rPr>
              <a:t>statewide</a:t>
            </a:r>
            <a:r>
              <a:rPr b="1" lang="en" sz="1700">
                <a:solidFill>
                  <a:srgbClr val="E2DFD2"/>
                </a:solidFill>
                <a:latin typeface="Hepta Slab"/>
                <a:ea typeface="Hepta Slab"/>
                <a:cs typeface="Hepta Slab"/>
                <a:sym typeface="Hepta Slab"/>
              </a:rPr>
              <a:t> data. Additionally, both </a:t>
            </a:r>
            <a:r>
              <a:rPr b="1" lang="en" sz="1700">
                <a:solidFill>
                  <a:srgbClr val="E2DFD2"/>
                </a:solidFill>
                <a:latin typeface="Hepta Slab"/>
                <a:ea typeface="Hepta Slab"/>
                <a:cs typeface="Hepta Slab"/>
                <a:sym typeface="Hepta Slab"/>
              </a:rPr>
              <a:t>national</a:t>
            </a:r>
            <a:r>
              <a:rPr b="1" lang="en" sz="1700">
                <a:solidFill>
                  <a:srgbClr val="E2DFD2"/>
                </a:solidFill>
                <a:latin typeface="Hepta Slab"/>
                <a:ea typeface="Hepta Slab"/>
                <a:cs typeface="Hepta Slab"/>
                <a:sym typeface="Hepta Slab"/>
              </a:rPr>
              <a:t> and state wide data viewports will provide opportunities for a detailed, demographic centered view of the data set, where users can filter through several demographics and indicators to find detailed information about vaccination </a:t>
            </a:r>
            <a:r>
              <a:rPr b="1" lang="en" sz="1700">
                <a:solidFill>
                  <a:srgbClr val="E2DFD2"/>
                </a:solidFill>
                <a:latin typeface="Hepta Slab"/>
                <a:ea typeface="Hepta Slab"/>
                <a:cs typeface="Hepta Slab"/>
                <a:sym typeface="Hepta Slab"/>
              </a:rPr>
              <a:t>efforts.</a:t>
            </a:r>
            <a:endParaRPr b="1" sz="1700">
              <a:solidFill>
                <a:srgbClr val="E2DFD2"/>
              </a:solidFill>
              <a:latin typeface="Hepta Slab"/>
              <a:ea typeface="Hepta Slab"/>
              <a:cs typeface="Hepta Slab"/>
              <a:sym typeface="Hepta Slab"/>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09" name="Shape 709"/>
        <p:cNvGrpSpPr/>
        <p:nvPr/>
      </p:nvGrpSpPr>
      <p:grpSpPr>
        <a:xfrm>
          <a:off x="0" y="0"/>
          <a:ext cx="0" cy="0"/>
          <a:chOff x="0" y="0"/>
          <a:chExt cx="0" cy="0"/>
        </a:xfrm>
      </p:grpSpPr>
      <p:sp>
        <p:nvSpPr>
          <p:cNvPr id="710" name="Google Shape;710;p112"/>
          <p:cNvSpPr txBox="1"/>
          <p:nvPr/>
        </p:nvSpPr>
        <p:spPr>
          <a:xfrm>
            <a:off x="197275" y="269100"/>
            <a:ext cx="75108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900">
                <a:solidFill>
                  <a:srgbClr val="F6F5EC"/>
                </a:solidFill>
                <a:latin typeface="Hepta Slab"/>
                <a:ea typeface="Hepta Slab"/>
                <a:cs typeface="Hepta Slab"/>
                <a:sym typeface="Hepta Slab"/>
              </a:rPr>
              <a:t>PROCESS - DEVELOPMENT</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711" name="Google Shape;711;p112"/>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E2DFD2"/>
                </a:solidFill>
                <a:latin typeface="Hepta Slab"/>
                <a:ea typeface="Hepta Slab"/>
                <a:cs typeface="Hepta Slab"/>
                <a:sym typeface="Hepta Slab"/>
              </a:rPr>
              <a:t>Since the milestone, we had one major change, which was to omit the county rates that would’ve been displayed like below. Given that we were not able to find the data for that (doing so would’ve required extensive parsing and calculations on the data, which was infeasible), we decided it would be a better use of our time to work on refining the other parts. </a:t>
            </a:r>
            <a:endParaRPr b="1" sz="1700">
              <a:solidFill>
                <a:srgbClr val="E2DFD2"/>
              </a:solidFill>
              <a:latin typeface="Hepta Slab"/>
              <a:ea typeface="Hepta Slab"/>
              <a:cs typeface="Hepta Slab"/>
              <a:sym typeface="Hepta Slab"/>
            </a:endParaRPr>
          </a:p>
        </p:txBody>
      </p:sp>
      <p:pic>
        <p:nvPicPr>
          <p:cNvPr id="712" name="Google Shape;712;p112"/>
          <p:cNvPicPr preferRelativeResize="0"/>
          <p:nvPr/>
        </p:nvPicPr>
        <p:blipFill>
          <a:blip r:embed="rId3">
            <a:alphaModFix/>
          </a:blip>
          <a:stretch>
            <a:fillRect/>
          </a:stretch>
        </p:blipFill>
        <p:spPr>
          <a:xfrm>
            <a:off x="856150" y="3054725"/>
            <a:ext cx="1943100" cy="1581300"/>
          </a:xfrm>
          <a:prstGeom prst="roundRect">
            <a:avLst>
              <a:gd fmla="val 16667" name="adj"/>
            </a:avLst>
          </a:prstGeom>
          <a:noFill/>
          <a:ln cap="flat" cmpd="sng" w="28575">
            <a:solidFill>
              <a:srgbClr val="134F5C"/>
            </a:solidFill>
            <a:prstDash val="solid"/>
            <a:round/>
            <a:headEnd len="sm" w="sm" type="none"/>
            <a:tailEnd len="sm" w="sm" type="none"/>
          </a:ln>
        </p:spPr>
      </p:pic>
      <p:pic>
        <p:nvPicPr>
          <p:cNvPr id="713" name="Google Shape;713;p112"/>
          <p:cNvPicPr preferRelativeResize="0"/>
          <p:nvPr/>
        </p:nvPicPr>
        <p:blipFill>
          <a:blip r:embed="rId4">
            <a:alphaModFix/>
          </a:blip>
          <a:stretch>
            <a:fillRect/>
          </a:stretch>
        </p:blipFill>
        <p:spPr>
          <a:xfrm>
            <a:off x="4851775" y="3005250"/>
            <a:ext cx="1893900" cy="1680000"/>
          </a:xfrm>
          <a:prstGeom prst="roundRect">
            <a:avLst>
              <a:gd fmla="val 16667" name="adj"/>
            </a:avLst>
          </a:prstGeom>
          <a:noFill/>
          <a:ln cap="flat" cmpd="sng" w="28575">
            <a:solidFill>
              <a:srgbClr val="134F5C"/>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17" name="Shape 717"/>
        <p:cNvGrpSpPr/>
        <p:nvPr/>
      </p:nvGrpSpPr>
      <p:grpSpPr>
        <a:xfrm>
          <a:off x="0" y="0"/>
          <a:ext cx="0" cy="0"/>
          <a:chOff x="0" y="0"/>
          <a:chExt cx="0" cy="0"/>
        </a:xfrm>
      </p:grpSpPr>
      <p:sp>
        <p:nvSpPr>
          <p:cNvPr id="718" name="Google Shape;718;p113"/>
          <p:cNvSpPr txBox="1"/>
          <p:nvPr/>
        </p:nvSpPr>
        <p:spPr>
          <a:xfrm>
            <a:off x="480425" y="290625"/>
            <a:ext cx="80100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6F5EC"/>
                </a:solidFill>
                <a:latin typeface="Hepta Slab"/>
                <a:ea typeface="Hepta Slab"/>
                <a:cs typeface="Hepta Slab"/>
                <a:sym typeface="Hepta Slab"/>
              </a:rPr>
              <a:t>PROCESS - </a:t>
            </a:r>
            <a:r>
              <a:rPr b="1" lang="en" sz="2700">
                <a:solidFill>
                  <a:srgbClr val="F6F5EC"/>
                </a:solidFill>
                <a:latin typeface="Hepta Slab"/>
                <a:ea typeface="Hepta Slab"/>
                <a:cs typeface="Hepta Slab"/>
                <a:sym typeface="Hepta Slab"/>
              </a:rPr>
              <a:t>IMPLEMENTATION PHASE 1</a:t>
            </a:r>
            <a:endParaRPr b="1" sz="27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pic>
        <p:nvPicPr>
          <p:cNvPr id="719" name="Google Shape;719;p113"/>
          <p:cNvPicPr preferRelativeResize="0"/>
          <p:nvPr/>
        </p:nvPicPr>
        <p:blipFill>
          <a:blip r:embed="rId3">
            <a:alphaModFix/>
          </a:blip>
          <a:stretch>
            <a:fillRect/>
          </a:stretch>
        </p:blipFill>
        <p:spPr>
          <a:xfrm>
            <a:off x="553677" y="1108250"/>
            <a:ext cx="3971100" cy="2221200"/>
          </a:xfrm>
          <a:prstGeom prst="roundRect">
            <a:avLst>
              <a:gd fmla="val 16667" name="adj"/>
            </a:avLst>
          </a:prstGeom>
          <a:noFill/>
          <a:ln cap="flat" cmpd="sng" w="28575">
            <a:solidFill>
              <a:srgbClr val="134F5C"/>
            </a:solidFill>
            <a:prstDash val="solid"/>
            <a:round/>
            <a:headEnd len="sm" w="sm" type="none"/>
            <a:tailEnd len="sm" w="sm" type="none"/>
          </a:ln>
        </p:spPr>
      </p:pic>
      <p:pic>
        <p:nvPicPr>
          <p:cNvPr id="720" name="Google Shape;720;p113"/>
          <p:cNvPicPr preferRelativeResize="0"/>
          <p:nvPr/>
        </p:nvPicPr>
        <p:blipFill>
          <a:blip r:embed="rId4">
            <a:alphaModFix/>
          </a:blip>
          <a:stretch>
            <a:fillRect/>
          </a:stretch>
        </p:blipFill>
        <p:spPr>
          <a:xfrm>
            <a:off x="4152349" y="2454703"/>
            <a:ext cx="3741000" cy="2079000"/>
          </a:xfrm>
          <a:prstGeom prst="roundRect">
            <a:avLst>
              <a:gd fmla="val 16667" name="adj"/>
            </a:avLst>
          </a:prstGeom>
          <a:noFill/>
          <a:ln cap="flat" cmpd="sng" w="28575">
            <a:solidFill>
              <a:srgbClr val="134F5C"/>
            </a:solidFill>
            <a:prstDash val="solid"/>
            <a:round/>
            <a:headEnd len="sm" w="sm" type="none"/>
            <a:tailEnd len="sm" w="sm" type="none"/>
          </a:ln>
        </p:spPr>
      </p:pic>
      <p:cxnSp>
        <p:nvCxnSpPr>
          <p:cNvPr id="721" name="Google Shape;721;p113"/>
          <p:cNvCxnSpPr/>
          <p:nvPr/>
        </p:nvCxnSpPr>
        <p:spPr>
          <a:xfrm flipH="1">
            <a:off x="3654450" y="1663650"/>
            <a:ext cx="1067700" cy="1242300"/>
          </a:xfrm>
          <a:prstGeom prst="straightConnector1">
            <a:avLst/>
          </a:prstGeom>
          <a:noFill/>
          <a:ln cap="flat" cmpd="sng" w="38100">
            <a:solidFill>
              <a:srgbClr val="F30000"/>
            </a:solidFill>
            <a:prstDash val="solid"/>
            <a:round/>
            <a:headEnd len="med" w="med" type="none"/>
            <a:tailEnd len="med" w="med" type="triangle"/>
          </a:ln>
        </p:spPr>
      </p:cxnSp>
      <p:cxnSp>
        <p:nvCxnSpPr>
          <p:cNvPr id="722" name="Google Shape;722;p113"/>
          <p:cNvCxnSpPr/>
          <p:nvPr/>
        </p:nvCxnSpPr>
        <p:spPr>
          <a:xfrm rot="10800000">
            <a:off x="3131250" y="3298075"/>
            <a:ext cx="0" cy="1024500"/>
          </a:xfrm>
          <a:prstGeom prst="straightConnector1">
            <a:avLst/>
          </a:prstGeom>
          <a:noFill/>
          <a:ln cap="flat" cmpd="sng" w="38100">
            <a:solidFill>
              <a:srgbClr val="F30000"/>
            </a:solidFill>
            <a:prstDash val="solid"/>
            <a:round/>
            <a:headEnd len="med" w="med" type="none"/>
            <a:tailEnd len="med" w="med" type="triangle"/>
          </a:ln>
        </p:spPr>
      </p:cxnSp>
      <p:cxnSp>
        <p:nvCxnSpPr>
          <p:cNvPr id="723" name="Google Shape;723;p113"/>
          <p:cNvCxnSpPr/>
          <p:nvPr/>
        </p:nvCxnSpPr>
        <p:spPr>
          <a:xfrm flipH="1" rot="10800000">
            <a:off x="1568638" y="3384015"/>
            <a:ext cx="541500" cy="927600"/>
          </a:xfrm>
          <a:prstGeom prst="straightConnector1">
            <a:avLst/>
          </a:prstGeom>
          <a:noFill/>
          <a:ln cap="flat" cmpd="sng" w="38100">
            <a:solidFill>
              <a:srgbClr val="F30000"/>
            </a:solidFill>
            <a:prstDash val="solid"/>
            <a:round/>
            <a:headEnd len="med" w="med" type="none"/>
            <a:tailEnd len="med" w="med" type="triangle"/>
          </a:ln>
        </p:spPr>
      </p:cxnSp>
      <p:sp>
        <p:nvSpPr>
          <p:cNvPr id="724" name="Google Shape;724;p113"/>
          <p:cNvSpPr txBox="1"/>
          <p:nvPr/>
        </p:nvSpPr>
        <p:spPr>
          <a:xfrm>
            <a:off x="4809325" y="1107875"/>
            <a:ext cx="3971100" cy="102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Button for detailed statistics on demographics such as race, ethnicity, age, education/literacy,</a:t>
            </a:r>
            <a:endParaRPr b="1" sz="15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500">
                <a:solidFill>
                  <a:srgbClr val="E2DFD2"/>
                </a:solidFill>
                <a:latin typeface="Hepta Slab"/>
                <a:ea typeface="Hepta Slab"/>
                <a:cs typeface="Hepta Slab"/>
                <a:sym typeface="Hepta Slab"/>
              </a:rPr>
              <a:t>Sexual orientation, residence in rural or urban areas</a:t>
            </a:r>
            <a:endParaRPr b="1" sz="1500">
              <a:solidFill>
                <a:srgbClr val="E2DFD2"/>
              </a:solidFill>
              <a:latin typeface="Hepta Slab"/>
              <a:ea typeface="Hepta Slab"/>
              <a:cs typeface="Hepta Slab"/>
              <a:sym typeface="Hepta Slab"/>
            </a:endParaRPr>
          </a:p>
        </p:txBody>
      </p:sp>
      <p:sp>
        <p:nvSpPr>
          <p:cNvPr id="725" name="Google Shape;725;p113"/>
          <p:cNvSpPr txBox="1"/>
          <p:nvPr/>
        </p:nvSpPr>
        <p:spPr>
          <a:xfrm>
            <a:off x="839750" y="4311625"/>
            <a:ext cx="16563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Time slider</a:t>
            </a:r>
            <a:endParaRPr b="1" sz="1500">
              <a:solidFill>
                <a:srgbClr val="E2DFD2"/>
              </a:solidFill>
              <a:latin typeface="Hepta Slab"/>
              <a:ea typeface="Hepta Slab"/>
              <a:cs typeface="Hepta Slab"/>
              <a:sym typeface="Hepta Slab"/>
            </a:endParaRPr>
          </a:p>
        </p:txBody>
      </p:sp>
      <p:sp>
        <p:nvSpPr>
          <p:cNvPr id="726" name="Google Shape;726;p113"/>
          <p:cNvSpPr txBox="1"/>
          <p:nvPr/>
        </p:nvSpPr>
        <p:spPr>
          <a:xfrm>
            <a:off x="2496050" y="4322575"/>
            <a:ext cx="16563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Flu/COVID Toggle</a:t>
            </a:r>
            <a:endParaRPr b="1" sz="1500">
              <a:solidFill>
                <a:srgbClr val="E2DFD2"/>
              </a:solidFill>
              <a:latin typeface="Hepta Slab"/>
              <a:ea typeface="Hepta Slab"/>
              <a:cs typeface="Hepta Slab"/>
              <a:sym typeface="Hepta Slab"/>
            </a:endParaRPr>
          </a:p>
        </p:txBody>
      </p:sp>
      <p:cxnSp>
        <p:nvCxnSpPr>
          <p:cNvPr id="727" name="Google Shape;727;p113"/>
          <p:cNvCxnSpPr/>
          <p:nvPr/>
        </p:nvCxnSpPr>
        <p:spPr>
          <a:xfrm>
            <a:off x="3251000" y="3123875"/>
            <a:ext cx="3269100" cy="1176900"/>
          </a:xfrm>
          <a:prstGeom prst="straightConnector1">
            <a:avLst/>
          </a:prstGeom>
          <a:noFill/>
          <a:ln cap="flat" cmpd="sng" w="38100">
            <a:solidFill>
              <a:srgbClr val="F30000"/>
            </a:solidFill>
            <a:prstDash val="solid"/>
            <a:round/>
            <a:headEnd len="med" w="med" type="none"/>
            <a:tailEnd len="med" w="med" type="triangle"/>
          </a:ln>
        </p:spPr>
      </p:cxnSp>
      <p:cxnSp>
        <p:nvCxnSpPr>
          <p:cNvPr id="728" name="Google Shape;728;p113"/>
          <p:cNvCxnSpPr/>
          <p:nvPr/>
        </p:nvCxnSpPr>
        <p:spPr>
          <a:xfrm flipH="1">
            <a:off x="6738225" y="2709775"/>
            <a:ext cx="1253100" cy="1104300"/>
          </a:xfrm>
          <a:prstGeom prst="straightConnector1">
            <a:avLst/>
          </a:prstGeom>
          <a:noFill/>
          <a:ln cap="flat" cmpd="sng" w="38100">
            <a:solidFill>
              <a:srgbClr val="F30000"/>
            </a:solidFill>
            <a:prstDash val="solid"/>
            <a:round/>
            <a:headEnd len="med" w="med" type="none"/>
            <a:tailEnd len="med" w="med" type="triangle"/>
          </a:ln>
        </p:spPr>
      </p:cxnSp>
      <p:sp>
        <p:nvSpPr>
          <p:cNvPr id="729" name="Google Shape;729;p113"/>
          <p:cNvSpPr txBox="1"/>
          <p:nvPr/>
        </p:nvSpPr>
        <p:spPr>
          <a:xfrm>
            <a:off x="7991325" y="2470050"/>
            <a:ext cx="1067700" cy="16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State </a:t>
            </a:r>
            <a:endParaRPr b="1" sz="15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500">
                <a:solidFill>
                  <a:srgbClr val="E2DFD2"/>
                </a:solidFill>
                <a:latin typeface="Hepta Slab"/>
                <a:ea typeface="Hepta Slab"/>
                <a:cs typeface="Hepta Slab"/>
                <a:sym typeface="Hepta Slab"/>
              </a:rPr>
              <a:t>View when clicking on state (NEXT SLIDE)</a:t>
            </a:r>
            <a:endParaRPr b="1" sz="1500">
              <a:solidFill>
                <a:srgbClr val="E2DFD2"/>
              </a:solidFill>
              <a:latin typeface="Hepta Slab"/>
              <a:ea typeface="Hepta Slab"/>
              <a:cs typeface="Hepta Slab"/>
              <a:sym typeface="Hepta Slab"/>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33" name="Shape 733"/>
        <p:cNvGrpSpPr/>
        <p:nvPr/>
      </p:nvGrpSpPr>
      <p:grpSpPr>
        <a:xfrm>
          <a:off x="0" y="0"/>
          <a:ext cx="0" cy="0"/>
          <a:chOff x="0" y="0"/>
          <a:chExt cx="0" cy="0"/>
        </a:xfrm>
      </p:grpSpPr>
      <p:sp>
        <p:nvSpPr>
          <p:cNvPr id="734" name="Google Shape;734;p114"/>
          <p:cNvSpPr txBox="1"/>
          <p:nvPr/>
        </p:nvSpPr>
        <p:spPr>
          <a:xfrm>
            <a:off x="480425" y="290625"/>
            <a:ext cx="80100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6F5EC"/>
                </a:solidFill>
                <a:latin typeface="Hepta Slab"/>
                <a:ea typeface="Hepta Slab"/>
                <a:cs typeface="Hepta Slab"/>
                <a:sym typeface="Hepta Slab"/>
              </a:rPr>
              <a:t>PROCESS - IMPLEMENTATION PHASE 2</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735" name="Google Shape;735;p114"/>
          <p:cNvSpPr txBox="1"/>
          <p:nvPr/>
        </p:nvSpPr>
        <p:spPr>
          <a:xfrm>
            <a:off x="3363875" y="3799675"/>
            <a:ext cx="16563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Button to go back to main view</a:t>
            </a:r>
            <a:endParaRPr b="1" sz="1500">
              <a:solidFill>
                <a:srgbClr val="E2DFD2"/>
              </a:solidFill>
              <a:latin typeface="Hepta Slab"/>
              <a:ea typeface="Hepta Slab"/>
              <a:cs typeface="Hepta Slab"/>
              <a:sym typeface="Hepta Slab"/>
            </a:endParaRPr>
          </a:p>
        </p:txBody>
      </p:sp>
      <p:sp>
        <p:nvSpPr>
          <p:cNvPr id="736" name="Google Shape;736;p114"/>
          <p:cNvSpPr txBox="1"/>
          <p:nvPr/>
        </p:nvSpPr>
        <p:spPr>
          <a:xfrm>
            <a:off x="3409200" y="2406400"/>
            <a:ext cx="16563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County lines to show location </a:t>
            </a:r>
            <a:endParaRPr b="1" sz="1500">
              <a:solidFill>
                <a:srgbClr val="E2DFD2"/>
              </a:solidFill>
              <a:latin typeface="Hepta Slab"/>
              <a:ea typeface="Hepta Slab"/>
              <a:cs typeface="Hepta Slab"/>
              <a:sym typeface="Hepta Slab"/>
            </a:endParaRPr>
          </a:p>
        </p:txBody>
      </p:sp>
      <p:pic>
        <p:nvPicPr>
          <p:cNvPr id="737" name="Google Shape;737;p114"/>
          <p:cNvPicPr preferRelativeResize="0"/>
          <p:nvPr/>
        </p:nvPicPr>
        <p:blipFill>
          <a:blip r:embed="rId3">
            <a:alphaModFix/>
          </a:blip>
          <a:stretch>
            <a:fillRect/>
          </a:stretch>
        </p:blipFill>
        <p:spPr>
          <a:xfrm>
            <a:off x="5252800" y="1013126"/>
            <a:ext cx="3237600" cy="3309600"/>
          </a:xfrm>
          <a:prstGeom prst="roundRect">
            <a:avLst>
              <a:gd fmla="val 16667" name="adj"/>
            </a:avLst>
          </a:prstGeom>
          <a:noFill/>
          <a:ln cap="flat" cmpd="sng" w="28575">
            <a:solidFill>
              <a:srgbClr val="3A6F7B"/>
            </a:solidFill>
            <a:prstDash val="solid"/>
            <a:round/>
            <a:headEnd len="sm" w="sm" type="none"/>
            <a:tailEnd len="sm" w="sm" type="none"/>
          </a:ln>
        </p:spPr>
      </p:pic>
      <p:cxnSp>
        <p:nvCxnSpPr>
          <p:cNvPr id="738" name="Google Shape;738;p114"/>
          <p:cNvCxnSpPr/>
          <p:nvPr/>
        </p:nvCxnSpPr>
        <p:spPr>
          <a:xfrm>
            <a:off x="5065488" y="4034090"/>
            <a:ext cx="966000" cy="73200"/>
          </a:xfrm>
          <a:prstGeom prst="straightConnector1">
            <a:avLst/>
          </a:prstGeom>
          <a:noFill/>
          <a:ln cap="flat" cmpd="sng" w="38100">
            <a:solidFill>
              <a:srgbClr val="F30000"/>
            </a:solidFill>
            <a:prstDash val="solid"/>
            <a:round/>
            <a:headEnd len="med" w="med" type="none"/>
            <a:tailEnd len="med" w="med" type="triangle"/>
          </a:ln>
        </p:spPr>
      </p:cxnSp>
      <p:cxnSp>
        <p:nvCxnSpPr>
          <p:cNvPr id="739" name="Google Shape;739;p114"/>
          <p:cNvCxnSpPr/>
          <p:nvPr/>
        </p:nvCxnSpPr>
        <p:spPr>
          <a:xfrm flipH="1" rot="10800000">
            <a:off x="4842675" y="2525400"/>
            <a:ext cx="1272300" cy="558600"/>
          </a:xfrm>
          <a:prstGeom prst="straightConnector1">
            <a:avLst/>
          </a:prstGeom>
          <a:noFill/>
          <a:ln cap="flat" cmpd="sng" w="38100">
            <a:solidFill>
              <a:srgbClr val="F30000"/>
            </a:solidFill>
            <a:prstDash val="solid"/>
            <a:round/>
            <a:headEnd len="med" w="med" type="none"/>
            <a:tailEnd len="med" w="med" type="triangle"/>
          </a:ln>
        </p:spPr>
      </p:cxnSp>
      <p:sp>
        <p:nvSpPr>
          <p:cNvPr id="740" name="Google Shape;740;p114"/>
          <p:cNvSpPr txBox="1"/>
          <p:nvPr/>
        </p:nvSpPr>
        <p:spPr>
          <a:xfrm>
            <a:off x="434800" y="949150"/>
            <a:ext cx="23259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STATE VIEW:</a:t>
            </a:r>
            <a:endParaRPr b="1" sz="15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500">
                <a:solidFill>
                  <a:srgbClr val="E2DFD2"/>
                </a:solidFill>
                <a:latin typeface="Hepta Slab"/>
                <a:ea typeface="Hepta Slab"/>
                <a:cs typeface="Hepta Slab"/>
                <a:sym typeface="Hepta Slab"/>
              </a:rPr>
              <a:t>Reached when clicking on any state from the national view</a:t>
            </a:r>
            <a:endParaRPr b="1" sz="1500">
              <a:solidFill>
                <a:srgbClr val="E2DFD2"/>
              </a:solidFill>
              <a:latin typeface="Hepta Slab"/>
              <a:ea typeface="Hepta Slab"/>
              <a:cs typeface="Hepta Slab"/>
              <a:sym typeface="Hepta Slab"/>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44" name="Shape 744"/>
        <p:cNvGrpSpPr/>
        <p:nvPr/>
      </p:nvGrpSpPr>
      <p:grpSpPr>
        <a:xfrm>
          <a:off x="0" y="0"/>
          <a:ext cx="0" cy="0"/>
          <a:chOff x="0" y="0"/>
          <a:chExt cx="0" cy="0"/>
        </a:xfrm>
      </p:grpSpPr>
      <p:pic>
        <p:nvPicPr>
          <p:cNvPr id="745" name="Google Shape;745;p115"/>
          <p:cNvPicPr preferRelativeResize="0"/>
          <p:nvPr/>
        </p:nvPicPr>
        <p:blipFill>
          <a:blip r:embed="rId3">
            <a:alphaModFix/>
          </a:blip>
          <a:stretch>
            <a:fillRect/>
          </a:stretch>
        </p:blipFill>
        <p:spPr>
          <a:xfrm>
            <a:off x="152400" y="965925"/>
            <a:ext cx="4609200" cy="4025100"/>
          </a:xfrm>
          <a:prstGeom prst="roundRect">
            <a:avLst>
              <a:gd fmla="val 16667" name="adj"/>
            </a:avLst>
          </a:prstGeom>
          <a:noFill/>
          <a:ln cap="flat" cmpd="sng" w="28575">
            <a:solidFill>
              <a:srgbClr val="134F5C"/>
            </a:solidFill>
            <a:prstDash val="solid"/>
            <a:round/>
            <a:headEnd len="sm" w="sm" type="none"/>
            <a:tailEnd len="sm" w="sm" type="none"/>
          </a:ln>
        </p:spPr>
      </p:pic>
      <p:sp>
        <p:nvSpPr>
          <p:cNvPr id="746" name="Google Shape;746;p115"/>
          <p:cNvSpPr txBox="1"/>
          <p:nvPr/>
        </p:nvSpPr>
        <p:spPr>
          <a:xfrm>
            <a:off x="5200325" y="965925"/>
            <a:ext cx="38952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STATE VIEW:</a:t>
            </a:r>
            <a:endParaRPr b="1" sz="15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500">
                <a:solidFill>
                  <a:srgbClr val="E2DFD2"/>
                </a:solidFill>
                <a:latin typeface="Hepta Slab"/>
                <a:ea typeface="Hepta Slab"/>
                <a:cs typeface="Hepta Slab"/>
                <a:sym typeface="Hepta Slab"/>
              </a:rPr>
              <a:t>Red Diamonds represent the density of vaccination spots in a city. The larger the diamond, the more vaccination spots (toggle for flu/covid). Hovering displays the exact amount of sites. </a:t>
            </a:r>
            <a:br>
              <a:rPr b="1" lang="en" sz="1500">
                <a:solidFill>
                  <a:srgbClr val="E2DFD2"/>
                </a:solidFill>
                <a:latin typeface="Hepta Slab"/>
                <a:ea typeface="Hepta Slab"/>
                <a:cs typeface="Hepta Slab"/>
                <a:sym typeface="Hepta Slab"/>
              </a:rPr>
            </a:br>
            <a:br>
              <a:rPr b="1" lang="en" sz="1500">
                <a:solidFill>
                  <a:srgbClr val="E2DFD2"/>
                </a:solidFill>
                <a:latin typeface="Hepta Slab"/>
                <a:ea typeface="Hepta Slab"/>
                <a:cs typeface="Hepta Slab"/>
                <a:sym typeface="Hepta Slab"/>
              </a:rPr>
            </a:br>
            <a:r>
              <a:rPr b="1" i="1" lang="en" sz="1500">
                <a:solidFill>
                  <a:srgbClr val="E2DFD2"/>
                </a:solidFill>
                <a:latin typeface="Hepta Slab"/>
                <a:ea typeface="Hepta Slab"/>
                <a:cs typeface="Hepta Slab"/>
                <a:sym typeface="Hepta Slab"/>
              </a:rPr>
              <a:t>Here, we decided to not do the rates across the country, since we could not get good data for this</a:t>
            </a:r>
            <a:r>
              <a:rPr b="1" lang="en" sz="1500">
                <a:solidFill>
                  <a:srgbClr val="E2DFD2"/>
                </a:solidFill>
                <a:latin typeface="Hepta Slab"/>
                <a:ea typeface="Hepta Slab"/>
                <a:cs typeface="Hepta Slab"/>
                <a:sym typeface="Hepta Slab"/>
              </a:rPr>
              <a:t>. </a:t>
            </a:r>
            <a:endParaRPr b="1" sz="1500">
              <a:solidFill>
                <a:srgbClr val="E2DFD2"/>
              </a:solidFill>
              <a:latin typeface="Hepta Slab"/>
              <a:ea typeface="Hepta Slab"/>
              <a:cs typeface="Hepta Slab"/>
              <a:sym typeface="Hepta Slab"/>
            </a:endParaRPr>
          </a:p>
        </p:txBody>
      </p:sp>
      <p:pic>
        <p:nvPicPr>
          <p:cNvPr id="747" name="Google Shape;747;p115"/>
          <p:cNvPicPr preferRelativeResize="0"/>
          <p:nvPr/>
        </p:nvPicPr>
        <p:blipFill>
          <a:blip r:embed="rId4">
            <a:alphaModFix/>
          </a:blip>
          <a:stretch>
            <a:fillRect/>
          </a:stretch>
        </p:blipFill>
        <p:spPr>
          <a:xfrm>
            <a:off x="4827397" y="3861722"/>
            <a:ext cx="1954800" cy="1076400"/>
          </a:xfrm>
          <a:prstGeom prst="roundRect">
            <a:avLst>
              <a:gd fmla="val 16667" name="adj"/>
            </a:avLst>
          </a:prstGeom>
          <a:noFill/>
          <a:ln cap="flat" cmpd="sng" w="28575">
            <a:solidFill>
              <a:srgbClr val="134F5C"/>
            </a:solidFill>
            <a:prstDash val="solid"/>
            <a:round/>
            <a:headEnd len="sm" w="sm" type="none"/>
            <a:tailEnd len="sm" w="sm" type="none"/>
          </a:ln>
        </p:spPr>
      </p:pic>
      <p:sp>
        <p:nvSpPr>
          <p:cNvPr id="748" name="Google Shape;748;p115"/>
          <p:cNvSpPr txBox="1"/>
          <p:nvPr/>
        </p:nvSpPr>
        <p:spPr>
          <a:xfrm>
            <a:off x="480425" y="290625"/>
            <a:ext cx="80100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6F5EC"/>
                </a:solidFill>
                <a:latin typeface="Hepta Slab"/>
                <a:ea typeface="Hepta Slab"/>
                <a:cs typeface="Hepta Slab"/>
                <a:sym typeface="Hepta Slab"/>
              </a:rPr>
              <a:t>PROCESS - IMPLEMENTATION PHASE 3</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cxnSp>
        <p:nvCxnSpPr>
          <p:cNvPr id="749" name="Google Shape;749;p115"/>
          <p:cNvCxnSpPr/>
          <p:nvPr/>
        </p:nvCxnSpPr>
        <p:spPr>
          <a:xfrm flipH="1">
            <a:off x="3303850" y="1930875"/>
            <a:ext cx="1962900" cy="1178100"/>
          </a:xfrm>
          <a:prstGeom prst="straightConnector1">
            <a:avLst/>
          </a:prstGeom>
          <a:noFill/>
          <a:ln cap="flat" cmpd="sng" w="38100">
            <a:solidFill>
              <a:srgbClr val="F30000"/>
            </a:solidFill>
            <a:prstDash val="solid"/>
            <a:round/>
            <a:headEnd len="med" w="med" type="none"/>
            <a:tailEnd len="med" w="med" type="triangle"/>
          </a:ln>
        </p:spPr>
      </p:cxnSp>
      <p:cxnSp>
        <p:nvCxnSpPr>
          <p:cNvPr id="750" name="Google Shape;750;p115"/>
          <p:cNvCxnSpPr/>
          <p:nvPr/>
        </p:nvCxnSpPr>
        <p:spPr>
          <a:xfrm>
            <a:off x="5143500" y="2900400"/>
            <a:ext cx="24600" cy="1216200"/>
          </a:xfrm>
          <a:prstGeom prst="straightConnector1">
            <a:avLst/>
          </a:prstGeom>
          <a:noFill/>
          <a:ln cap="flat" cmpd="sng" w="38100">
            <a:solidFill>
              <a:srgbClr val="F30000"/>
            </a:solidFill>
            <a:prstDash val="solid"/>
            <a:round/>
            <a:headEnd len="med" w="med" type="none"/>
            <a:tailEnd len="med" w="med" type="triangle"/>
          </a:ln>
        </p:spPr>
      </p:cxnSp>
      <p:cxnSp>
        <p:nvCxnSpPr>
          <p:cNvPr id="751" name="Google Shape;751;p115"/>
          <p:cNvCxnSpPr/>
          <p:nvPr/>
        </p:nvCxnSpPr>
        <p:spPr>
          <a:xfrm flipH="1" rot="10800000">
            <a:off x="5135275" y="2694900"/>
            <a:ext cx="2169300" cy="205500"/>
          </a:xfrm>
          <a:prstGeom prst="straightConnector1">
            <a:avLst/>
          </a:prstGeom>
          <a:noFill/>
          <a:ln cap="flat" cmpd="sng" w="28575">
            <a:solidFill>
              <a:srgbClr val="F30000"/>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55" name="Shape 755"/>
        <p:cNvGrpSpPr/>
        <p:nvPr/>
      </p:nvGrpSpPr>
      <p:grpSpPr>
        <a:xfrm>
          <a:off x="0" y="0"/>
          <a:ext cx="0" cy="0"/>
          <a:chOff x="0" y="0"/>
          <a:chExt cx="0" cy="0"/>
        </a:xfrm>
      </p:grpSpPr>
      <p:pic>
        <p:nvPicPr>
          <p:cNvPr id="756" name="Google Shape;756;p116"/>
          <p:cNvPicPr preferRelativeResize="0"/>
          <p:nvPr/>
        </p:nvPicPr>
        <p:blipFill>
          <a:blip r:embed="rId3">
            <a:alphaModFix/>
          </a:blip>
          <a:stretch>
            <a:fillRect/>
          </a:stretch>
        </p:blipFill>
        <p:spPr>
          <a:xfrm>
            <a:off x="152400" y="965925"/>
            <a:ext cx="6809100" cy="2460300"/>
          </a:xfrm>
          <a:prstGeom prst="roundRect">
            <a:avLst>
              <a:gd fmla="val 16667" name="adj"/>
            </a:avLst>
          </a:prstGeom>
          <a:noFill/>
          <a:ln cap="flat" cmpd="sng" w="28575">
            <a:solidFill>
              <a:srgbClr val="F6F5EC"/>
            </a:solidFill>
            <a:prstDash val="solid"/>
            <a:round/>
            <a:headEnd len="sm" w="sm" type="none"/>
            <a:tailEnd len="sm" w="sm" type="none"/>
          </a:ln>
        </p:spPr>
      </p:pic>
      <p:pic>
        <p:nvPicPr>
          <p:cNvPr id="757" name="Google Shape;757;p116"/>
          <p:cNvPicPr preferRelativeResize="0"/>
          <p:nvPr/>
        </p:nvPicPr>
        <p:blipFill>
          <a:blip r:embed="rId4">
            <a:alphaModFix/>
          </a:blip>
          <a:stretch>
            <a:fillRect/>
          </a:stretch>
        </p:blipFill>
        <p:spPr>
          <a:xfrm>
            <a:off x="152400" y="3492000"/>
            <a:ext cx="2519100" cy="1550700"/>
          </a:xfrm>
          <a:prstGeom prst="roundRect">
            <a:avLst>
              <a:gd fmla="val 16667" name="adj"/>
            </a:avLst>
          </a:prstGeom>
          <a:noFill/>
          <a:ln cap="flat" cmpd="sng" w="28575">
            <a:solidFill>
              <a:srgbClr val="F6F5EC"/>
            </a:solidFill>
            <a:prstDash val="solid"/>
            <a:round/>
            <a:headEnd len="sm" w="sm" type="none"/>
            <a:tailEnd len="sm" w="sm" type="none"/>
          </a:ln>
        </p:spPr>
      </p:pic>
      <p:sp>
        <p:nvSpPr>
          <p:cNvPr id="758" name="Google Shape;758;p116"/>
          <p:cNvSpPr txBox="1"/>
          <p:nvPr/>
        </p:nvSpPr>
        <p:spPr>
          <a:xfrm>
            <a:off x="3244825" y="3578650"/>
            <a:ext cx="54234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STATE VIEW:</a:t>
            </a:r>
            <a:endParaRPr b="1" sz="15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500">
                <a:solidFill>
                  <a:srgbClr val="E2DFD2"/>
                </a:solidFill>
                <a:latin typeface="Hepta Slab"/>
                <a:ea typeface="Hepta Slab"/>
                <a:cs typeface="Hepta Slab"/>
                <a:sym typeface="Hepta Slab"/>
              </a:rPr>
              <a:t>These graphs show the trend over time for different metrics, which can be edited using the toggle in the upper left corner. These are displayed on a state level. </a:t>
            </a:r>
            <a:endParaRPr b="1" sz="1500">
              <a:solidFill>
                <a:srgbClr val="E2DFD2"/>
              </a:solidFill>
              <a:latin typeface="Hepta Slab"/>
              <a:ea typeface="Hepta Slab"/>
              <a:cs typeface="Hepta Slab"/>
              <a:sym typeface="Hepta Slab"/>
            </a:endParaRPr>
          </a:p>
        </p:txBody>
      </p:sp>
      <p:sp>
        <p:nvSpPr>
          <p:cNvPr id="759" name="Google Shape;759;p116"/>
          <p:cNvSpPr txBox="1"/>
          <p:nvPr/>
        </p:nvSpPr>
        <p:spPr>
          <a:xfrm>
            <a:off x="480425" y="290625"/>
            <a:ext cx="80100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6F5EC"/>
                </a:solidFill>
                <a:latin typeface="Hepta Slab"/>
                <a:ea typeface="Hepta Slab"/>
                <a:cs typeface="Hepta Slab"/>
                <a:sym typeface="Hepta Slab"/>
              </a:rPr>
              <a:t>PROCESS - IMPLEMENTATION PHASE 4</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63" name="Shape 763"/>
        <p:cNvGrpSpPr/>
        <p:nvPr/>
      </p:nvGrpSpPr>
      <p:grpSpPr>
        <a:xfrm>
          <a:off x="0" y="0"/>
          <a:ext cx="0" cy="0"/>
          <a:chOff x="0" y="0"/>
          <a:chExt cx="0" cy="0"/>
        </a:xfrm>
      </p:grpSpPr>
      <p:sp>
        <p:nvSpPr>
          <p:cNvPr id="764" name="Google Shape;764;p117"/>
          <p:cNvSpPr txBox="1"/>
          <p:nvPr/>
        </p:nvSpPr>
        <p:spPr>
          <a:xfrm>
            <a:off x="480425" y="290625"/>
            <a:ext cx="80100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6F5EC"/>
                </a:solidFill>
                <a:latin typeface="Hepta Slab"/>
                <a:ea typeface="Hepta Slab"/>
                <a:cs typeface="Hepta Slab"/>
                <a:sym typeface="Hepta Slab"/>
              </a:rPr>
              <a:t>PROCESS - IMPLEMENTATION PHASE 5</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pic>
        <p:nvPicPr>
          <p:cNvPr id="765" name="Google Shape;765;p117"/>
          <p:cNvPicPr preferRelativeResize="0"/>
          <p:nvPr/>
        </p:nvPicPr>
        <p:blipFill>
          <a:blip r:embed="rId3">
            <a:alphaModFix/>
          </a:blip>
          <a:stretch>
            <a:fillRect/>
          </a:stretch>
        </p:blipFill>
        <p:spPr>
          <a:xfrm>
            <a:off x="480425" y="2773875"/>
            <a:ext cx="6400200" cy="2149200"/>
          </a:xfrm>
          <a:prstGeom prst="roundRect">
            <a:avLst>
              <a:gd fmla="val 16667" name="adj"/>
            </a:avLst>
          </a:prstGeom>
          <a:noFill/>
          <a:ln cap="flat" cmpd="sng" w="28575">
            <a:solidFill>
              <a:srgbClr val="F6F5EC"/>
            </a:solidFill>
            <a:prstDash val="solid"/>
            <a:round/>
            <a:headEnd len="sm" w="sm" type="none"/>
            <a:tailEnd len="sm" w="sm" type="none"/>
          </a:ln>
        </p:spPr>
      </p:pic>
      <p:pic>
        <p:nvPicPr>
          <p:cNvPr id="766" name="Google Shape;766;p117"/>
          <p:cNvPicPr preferRelativeResize="0"/>
          <p:nvPr/>
        </p:nvPicPr>
        <p:blipFill>
          <a:blip r:embed="rId4">
            <a:alphaModFix/>
          </a:blip>
          <a:stretch>
            <a:fillRect/>
          </a:stretch>
        </p:blipFill>
        <p:spPr>
          <a:xfrm>
            <a:off x="152400" y="952812"/>
            <a:ext cx="5126100" cy="1681800"/>
          </a:xfrm>
          <a:prstGeom prst="roundRect">
            <a:avLst>
              <a:gd fmla="val 16667" name="adj"/>
            </a:avLst>
          </a:prstGeom>
          <a:noFill/>
          <a:ln cap="flat" cmpd="sng" w="28575">
            <a:solidFill>
              <a:srgbClr val="F6F5EC"/>
            </a:solidFill>
            <a:prstDash val="solid"/>
            <a:round/>
            <a:headEnd len="sm" w="sm" type="none"/>
            <a:tailEnd len="sm" w="sm" type="none"/>
          </a:ln>
        </p:spPr>
      </p:pic>
      <p:sp>
        <p:nvSpPr>
          <p:cNvPr id="767" name="Google Shape;767;p117"/>
          <p:cNvSpPr txBox="1"/>
          <p:nvPr/>
        </p:nvSpPr>
        <p:spPr>
          <a:xfrm>
            <a:off x="5497925" y="952800"/>
            <a:ext cx="34551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E2DFD2"/>
                </a:solidFill>
                <a:latin typeface="Hepta Slab"/>
                <a:ea typeface="Hepta Slab"/>
                <a:cs typeface="Hepta Slab"/>
                <a:sym typeface="Hepta Slab"/>
              </a:rPr>
              <a:t>NATIONAL </a:t>
            </a:r>
            <a:r>
              <a:rPr b="1" lang="en" sz="1500">
                <a:solidFill>
                  <a:srgbClr val="E2DFD2"/>
                </a:solidFill>
                <a:latin typeface="Hepta Slab"/>
                <a:ea typeface="Hepta Slab"/>
                <a:cs typeface="Hepta Slab"/>
                <a:sym typeface="Hepta Slab"/>
              </a:rPr>
              <a:t>VIEW:</a:t>
            </a:r>
            <a:endParaRPr b="1" sz="15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500">
                <a:solidFill>
                  <a:srgbClr val="E2DFD2"/>
                </a:solidFill>
                <a:latin typeface="Hepta Slab"/>
                <a:ea typeface="Hepta Slab"/>
                <a:cs typeface="Hepta Slab"/>
                <a:sym typeface="Hepta Slab"/>
              </a:rPr>
              <a:t>Observing detailed statistics from the national view will open the same view for </a:t>
            </a:r>
            <a:r>
              <a:rPr b="1" lang="en" sz="1500">
                <a:solidFill>
                  <a:srgbClr val="E2DFD2"/>
                </a:solidFill>
                <a:latin typeface="Hepta Slab"/>
                <a:ea typeface="Hepta Slab"/>
                <a:cs typeface="Hepta Slab"/>
                <a:sym typeface="Hepta Slab"/>
              </a:rPr>
              <a:t>national</a:t>
            </a:r>
            <a:r>
              <a:rPr b="1" lang="en" sz="1500">
                <a:solidFill>
                  <a:srgbClr val="E2DFD2"/>
                </a:solidFill>
                <a:latin typeface="Hepta Slab"/>
                <a:ea typeface="Hepta Slab"/>
                <a:cs typeface="Hepta Slab"/>
                <a:sym typeface="Hepta Slab"/>
              </a:rPr>
              <a:t> statistics instead of state, offering the same interactivity and options.</a:t>
            </a:r>
            <a:endParaRPr b="1" sz="1500">
              <a:solidFill>
                <a:srgbClr val="E2DFD2"/>
              </a:solidFill>
              <a:latin typeface="Hepta Slab"/>
              <a:ea typeface="Hepta Slab"/>
              <a:cs typeface="Hepta Slab"/>
              <a:sym typeface="Hepta Slab"/>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71" name="Shape 771"/>
        <p:cNvGrpSpPr/>
        <p:nvPr/>
      </p:nvGrpSpPr>
      <p:grpSpPr>
        <a:xfrm>
          <a:off x="0" y="0"/>
          <a:ext cx="0" cy="0"/>
          <a:chOff x="0" y="0"/>
          <a:chExt cx="0" cy="0"/>
        </a:xfrm>
      </p:grpSpPr>
      <p:sp>
        <p:nvSpPr>
          <p:cNvPr id="772" name="Google Shape;772;p118"/>
          <p:cNvSpPr txBox="1"/>
          <p:nvPr/>
        </p:nvSpPr>
        <p:spPr>
          <a:xfrm>
            <a:off x="197275" y="269100"/>
            <a:ext cx="83322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900">
                <a:solidFill>
                  <a:srgbClr val="F6F5EC"/>
                </a:solidFill>
                <a:latin typeface="Hepta Slab"/>
                <a:ea typeface="Hepta Slab"/>
                <a:cs typeface="Hepta Slab"/>
                <a:sym typeface="Hepta Slab"/>
              </a:rPr>
              <a:t>PROCESS </a:t>
            </a:r>
            <a:r>
              <a:rPr b="1" lang="en" sz="2900">
                <a:solidFill>
                  <a:srgbClr val="F6F5EC"/>
                </a:solidFill>
                <a:latin typeface="Hepta Slab"/>
                <a:ea typeface="Hepta Slab"/>
                <a:cs typeface="Hepta Slab"/>
                <a:sym typeface="Hepta Slab"/>
              </a:rPr>
              <a:t>- TECH STRUGGLES </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773" name="Google Shape;773;p118"/>
          <p:cNvSpPr txBox="1"/>
          <p:nvPr/>
        </p:nvSpPr>
        <p:spPr>
          <a:xfrm>
            <a:off x="197275" y="792000"/>
            <a:ext cx="8633100" cy="40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E2DFD2"/>
                </a:solidFill>
                <a:latin typeface="Hepta Slab"/>
                <a:ea typeface="Hepta Slab"/>
                <a:cs typeface="Hepta Slab"/>
                <a:sym typeface="Hepta Slab"/>
              </a:rPr>
              <a:t>Apart from our initial struggles with D3 and acclimating to a new web-app infrastructure, we had, and also are currently having issues with integrating the several different approaches into one cohesive experience.</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E2DFD2"/>
                </a:solidFill>
                <a:latin typeface="Hepta Slab"/>
                <a:ea typeface="Hepta Slab"/>
                <a:cs typeface="Hepta Slab"/>
                <a:sym typeface="Hepta Slab"/>
              </a:rPr>
              <a:t>There are several examples of integration issues:</a:t>
            </a:r>
            <a:endParaRPr b="1" sz="1700">
              <a:solidFill>
                <a:srgbClr val="E2DFD2"/>
              </a:solidFill>
              <a:latin typeface="Hepta Slab"/>
              <a:ea typeface="Hepta Slab"/>
              <a:cs typeface="Hepta Slab"/>
              <a:sym typeface="Hepta Slab"/>
            </a:endParaRPr>
          </a:p>
          <a:p>
            <a:pPr indent="-336550" lvl="0" marL="457200" rtl="0" algn="l">
              <a:spcBef>
                <a:spcPts val="0"/>
              </a:spcBef>
              <a:spcAft>
                <a:spcPts val="0"/>
              </a:spcAft>
              <a:buClr>
                <a:srgbClr val="E2DFD2"/>
              </a:buClr>
              <a:buSzPts val="1700"/>
              <a:buFont typeface="Hepta Slab"/>
              <a:buChar char="●"/>
            </a:pPr>
            <a:r>
              <a:rPr b="1" lang="en" sz="1700">
                <a:solidFill>
                  <a:srgbClr val="E2DFD2"/>
                </a:solidFill>
                <a:latin typeface="Hepta Slab"/>
                <a:ea typeface="Hepta Slab"/>
                <a:cs typeface="Hepta Slab"/>
                <a:sym typeface="Hepta Slab"/>
              </a:rPr>
              <a:t>M</a:t>
            </a:r>
            <a:r>
              <a:rPr b="1" lang="en" sz="1700">
                <a:solidFill>
                  <a:srgbClr val="E2DFD2"/>
                </a:solidFill>
                <a:latin typeface="Hepta Slab"/>
                <a:ea typeface="Hepta Slab"/>
                <a:cs typeface="Hepta Slab"/>
                <a:sym typeface="Hepta Slab"/>
              </a:rPr>
              <a:t>aking sure that the national view works while supporting state levels data, which is being added</a:t>
            </a:r>
            <a:endParaRPr b="1" sz="1700">
              <a:solidFill>
                <a:srgbClr val="E2DFD2"/>
              </a:solidFill>
              <a:latin typeface="Hepta Slab"/>
              <a:ea typeface="Hepta Slab"/>
              <a:cs typeface="Hepta Slab"/>
              <a:sym typeface="Hepta Slab"/>
            </a:endParaRPr>
          </a:p>
          <a:p>
            <a:pPr indent="-336550" lvl="1" marL="914400" rtl="0" algn="l">
              <a:spcBef>
                <a:spcPts val="0"/>
              </a:spcBef>
              <a:spcAft>
                <a:spcPts val="0"/>
              </a:spcAft>
              <a:buClr>
                <a:srgbClr val="E2DFD2"/>
              </a:buClr>
              <a:buSzPts val="1700"/>
              <a:buFont typeface="Hepta Slab"/>
              <a:buChar char="○"/>
            </a:pPr>
            <a:r>
              <a:rPr b="1" lang="en" sz="1700">
                <a:solidFill>
                  <a:srgbClr val="E2DFD2"/>
                </a:solidFill>
                <a:latin typeface="Hepta Slab"/>
                <a:ea typeface="Hepta Slab"/>
                <a:cs typeface="Hepta Slab"/>
                <a:sym typeface="Hepta Slab"/>
              </a:rPr>
              <a:t>recurring challenge, and something we want to find workarounds for</a:t>
            </a:r>
            <a:endParaRPr b="1" sz="1700">
              <a:solidFill>
                <a:srgbClr val="E2DFD2"/>
              </a:solidFill>
              <a:latin typeface="Hepta Slab"/>
              <a:ea typeface="Hepta Slab"/>
              <a:cs typeface="Hepta Slab"/>
              <a:sym typeface="Hepta Slab"/>
            </a:endParaRPr>
          </a:p>
          <a:p>
            <a:pPr indent="-336550" lvl="0" marL="457200" rtl="0" algn="l">
              <a:spcBef>
                <a:spcPts val="0"/>
              </a:spcBef>
              <a:spcAft>
                <a:spcPts val="0"/>
              </a:spcAft>
              <a:buClr>
                <a:srgbClr val="E2DFD2"/>
              </a:buClr>
              <a:buSzPts val="1700"/>
              <a:buFont typeface="Hepta Slab"/>
              <a:buChar char="●"/>
            </a:pPr>
            <a:r>
              <a:rPr b="1" lang="en" sz="1700">
                <a:solidFill>
                  <a:srgbClr val="E2DFD2"/>
                </a:solidFill>
                <a:latin typeface="Hepta Slab"/>
                <a:ea typeface="Hepta Slab"/>
                <a:cs typeface="Hepta Slab"/>
                <a:sym typeface="Hepta Slab"/>
              </a:rPr>
              <a:t>Verifying, cleaning, and JSON-ifying data</a:t>
            </a:r>
            <a:endParaRPr b="1" sz="1700">
              <a:solidFill>
                <a:srgbClr val="E2DFD2"/>
              </a:solidFill>
              <a:latin typeface="Hepta Slab"/>
              <a:ea typeface="Hepta Slab"/>
              <a:cs typeface="Hepta Slab"/>
              <a:sym typeface="Hepta Slab"/>
            </a:endParaRPr>
          </a:p>
          <a:p>
            <a:pPr indent="-336550" lvl="0" marL="457200" rtl="0" algn="l">
              <a:spcBef>
                <a:spcPts val="0"/>
              </a:spcBef>
              <a:spcAft>
                <a:spcPts val="0"/>
              </a:spcAft>
              <a:buClr>
                <a:srgbClr val="E2DFD2"/>
              </a:buClr>
              <a:buSzPts val="1700"/>
              <a:buFont typeface="Hepta Slab"/>
              <a:buChar char="●"/>
            </a:pPr>
            <a:r>
              <a:rPr b="1" lang="en" sz="1700">
                <a:solidFill>
                  <a:srgbClr val="E2DFD2"/>
                </a:solidFill>
                <a:latin typeface="Hepta Slab"/>
                <a:ea typeface="Hepta Slab"/>
                <a:cs typeface="Hepta Slab"/>
                <a:sym typeface="Hepta Slab"/>
              </a:rPr>
              <a:t>Adding overlay for detailed views, and making sure it works along with national (and now state) view</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A6F7B"/>
        </a:solidFill>
      </p:bgPr>
    </p:bg>
    <p:spTree>
      <p:nvGrpSpPr>
        <p:cNvPr id="640" name="Shape 640"/>
        <p:cNvGrpSpPr/>
        <p:nvPr/>
      </p:nvGrpSpPr>
      <p:grpSpPr>
        <a:xfrm>
          <a:off x="0" y="0"/>
          <a:ext cx="0" cy="0"/>
          <a:chOff x="0" y="0"/>
          <a:chExt cx="0" cy="0"/>
        </a:xfrm>
      </p:grpSpPr>
      <p:pic>
        <p:nvPicPr>
          <p:cNvPr id="641" name="Google Shape;641;p101"/>
          <p:cNvPicPr preferRelativeResize="0"/>
          <p:nvPr/>
        </p:nvPicPr>
        <p:blipFill>
          <a:blip r:embed="rId3">
            <a:alphaModFix/>
          </a:blip>
          <a:stretch>
            <a:fillRect/>
          </a:stretch>
        </p:blipFill>
        <p:spPr>
          <a:xfrm>
            <a:off x="777345" y="1077300"/>
            <a:ext cx="3034500" cy="3838800"/>
          </a:xfrm>
          <a:prstGeom prst="roundRect">
            <a:avLst>
              <a:gd fmla="val 16667" name="adj"/>
            </a:avLst>
          </a:prstGeom>
          <a:noFill/>
          <a:ln cap="flat" cmpd="sng" w="9525">
            <a:solidFill>
              <a:schemeClr val="dk1"/>
            </a:solidFill>
            <a:prstDash val="solid"/>
            <a:round/>
            <a:headEnd len="sm" w="sm" type="none"/>
            <a:tailEnd len="sm" w="sm" type="none"/>
          </a:ln>
        </p:spPr>
      </p:pic>
      <p:pic>
        <p:nvPicPr>
          <p:cNvPr id="642" name="Google Shape;642;p101"/>
          <p:cNvPicPr preferRelativeResize="0"/>
          <p:nvPr/>
        </p:nvPicPr>
        <p:blipFill>
          <a:blip r:embed="rId4">
            <a:alphaModFix/>
          </a:blip>
          <a:stretch>
            <a:fillRect/>
          </a:stretch>
        </p:blipFill>
        <p:spPr>
          <a:xfrm>
            <a:off x="5036950" y="1077288"/>
            <a:ext cx="3148200" cy="3838800"/>
          </a:xfrm>
          <a:prstGeom prst="roundRect">
            <a:avLst>
              <a:gd fmla="val 16667" name="adj"/>
            </a:avLst>
          </a:prstGeom>
          <a:noFill/>
          <a:ln cap="flat" cmpd="sng" w="9525">
            <a:solidFill>
              <a:srgbClr val="000000"/>
            </a:solidFill>
            <a:prstDash val="solid"/>
            <a:round/>
            <a:headEnd len="sm" w="sm" type="none"/>
            <a:tailEnd len="sm" w="sm" type="none"/>
          </a:ln>
        </p:spPr>
      </p:pic>
      <p:sp>
        <p:nvSpPr>
          <p:cNvPr id="643" name="Google Shape;643;p101"/>
          <p:cNvSpPr txBox="1"/>
          <p:nvPr/>
        </p:nvSpPr>
        <p:spPr>
          <a:xfrm>
            <a:off x="188875" y="192525"/>
            <a:ext cx="5383200" cy="8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E2DFD2"/>
                </a:solidFill>
                <a:latin typeface="Hepta Slab"/>
                <a:ea typeface="Hepta Slab"/>
                <a:cs typeface="Hepta Slab"/>
                <a:sym typeface="Hepta Slab"/>
              </a:rPr>
              <a:t>Proposal - Initial Design</a:t>
            </a:r>
            <a:endParaRPr b="1" sz="2900">
              <a:solidFill>
                <a:srgbClr val="E2DFD2"/>
              </a:solidFill>
              <a:latin typeface="Hepta Slab"/>
              <a:ea typeface="Hepta Slab"/>
              <a:cs typeface="Hepta Slab"/>
              <a:sym typeface="Hepta Slab"/>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5818E"/>
        </a:solidFill>
      </p:bgPr>
    </p:bg>
    <p:spTree>
      <p:nvGrpSpPr>
        <p:cNvPr id="777" name="Shape 777"/>
        <p:cNvGrpSpPr/>
        <p:nvPr/>
      </p:nvGrpSpPr>
      <p:grpSpPr>
        <a:xfrm>
          <a:off x="0" y="0"/>
          <a:ext cx="0" cy="0"/>
          <a:chOff x="0" y="0"/>
          <a:chExt cx="0" cy="0"/>
        </a:xfrm>
      </p:grpSpPr>
      <p:sp>
        <p:nvSpPr>
          <p:cNvPr id="778" name="Google Shape;778;p119"/>
          <p:cNvSpPr txBox="1"/>
          <p:nvPr/>
        </p:nvSpPr>
        <p:spPr>
          <a:xfrm>
            <a:off x="197275" y="269100"/>
            <a:ext cx="83322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900">
                <a:solidFill>
                  <a:srgbClr val="F6F5EC"/>
                </a:solidFill>
                <a:latin typeface="Hepta Slab"/>
                <a:ea typeface="Hepta Slab"/>
                <a:cs typeface="Hepta Slab"/>
                <a:sym typeface="Hepta Slab"/>
              </a:rPr>
              <a:t>PROCESS - TECH STRUGGLES (CONT)</a:t>
            </a:r>
            <a:endParaRPr b="1" sz="2900">
              <a:solidFill>
                <a:srgbClr val="F6F5EC"/>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F6F5EC"/>
              </a:solidFill>
              <a:latin typeface="Consolas"/>
              <a:ea typeface="Consolas"/>
              <a:cs typeface="Consolas"/>
              <a:sym typeface="Consolas"/>
            </a:endParaRPr>
          </a:p>
        </p:txBody>
      </p:sp>
      <p:sp>
        <p:nvSpPr>
          <p:cNvPr id="779" name="Google Shape;779;p119"/>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E2DFD2"/>
                </a:solidFill>
                <a:latin typeface="Hepta Slab"/>
                <a:ea typeface="Hepta Slab"/>
                <a:cs typeface="Hepta Slab"/>
                <a:sym typeface="Hepta Slab"/>
              </a:rPr>
              <a:t>Another technical struggle we are facing is utilizing git for version-control. With 3 of us working on the project simultaneously and our git-experience varying, sometimes commits or branch merges can go wrong and other’s code could suddenly break due to oversights by other team members.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Clr>
                <a:schemeClr val="lt1"/>
              </a:buClr>
              <a:buSzPts val="1100"/>
              <a:buFont typeface="Arial"/>
              <a:buNone/>
            </a:pPr>
            <a:r>
              <a:rPr b="1" lang="en" sz="1700">
                <a:solidFill>
                  <a:srgbClr val="E2DFD2"/>
                </a:solidFill>
                <a:latin typeface="Hepta Slab"/>
                <a:ea typeface="Hepta Slab"/>
                <a:cs typeface="Hepta Slab"/>
                <a:sym typeface="Hepta Slab"/>
              </a:rPr>
              <a:t>We are doing our best as a team to have others review our changes via git approvals before making large changes to the project official. We believe that keeping and staying up to date with advanced VCS principles, such as merges, rebases, PR/MR structure is important, and we are driven to improve our skillset.</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E2DFD2"/>
              </a:solidFill>
              <a:latin typeface="Hepta Slab"/>
              <a:ea typeface="Hepta Slab"/>
              <a:cs typeface="Hepta Slab"/>
              <a:sym typeface="Hepta Slab"/>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783" name="Shape 783"/>
        <p:cNvGrpSpPr/>
        <p:nvPr/>
      </p:nvGrpSpPr>
      <p:grpSpPr>
        <a:xfrm>
          <a:off x="0" y="0"/>
          <a:ext cx="0" cy="0"/>
          <a:chOff x="0" y="0"/>
          <a:chExt cx="0" cy="0"/>
        </a:xfrm>
      </p:grpSpPr>
      <p:sp>
        <p:nvSpPr>
          <p:cNvPr id="784" name="Google Shape;784;p120"/>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PROCESS - OTHER STRUGGLES</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785" name="Google Shape;785;p120"/>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A6F7B"/>
                </a:solidFill>
                <a:latin typeface="Hepta Slab"/>
                <a:ea typeface="Hepta Slab"/>
                <a:cs typeface="Hepta Slab"/>
                <a:sym typeface="Hepta Slab"/>
              </a:rPr>
              <a:t>While our team has had great communication thus far, we have realized that it has been difficult to find times to meet as the 3 of us have varying schedules and responsibilities. This has made it difficult to have face-to-face meetings where we can work together on developing our project and sharing ideas, so we have had to resort to frequent updates in our team chat.</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3A6F7B"/>
                </a:solidFill>
                <a:latin typeface="Hepta Slab"/>
                <a:ea typeface="Hepta Slab"/>
                <a:cs typeface="Hepta Slab"/>
                <a:sym typeface="Hepta Slab"/>
              </a:rPr>
              <a:t>While this is not ideal, we are doing our best to make time for future team </a:t>
            </a:r>
            <a:r>
              <a:rPr b="1" lang="en" sz="1700">
                <a:solidFill>
                  <a:srgbClr val="3A6F7B"/>
                </a:solidFill>
                <a:latin typeface="Hepta Slab"/>
                <a:ea typeface="Hepta Slab"/>
                <a:cs typeface="Hepta Slab"/>
                <a:sym typeface="Hepta Slab"/>
              </a:rPr>
              <a:t>meetings</a:t>
            </a:r>
            <a:r>
              <a:rPr b="1" lang="en" sz="1700">
                <a:solidFill>
                  <a:srgbClr val="3A6F7B"/>
                </a:solidFill>
                <a:latin typeface="Hepta Slab"/>
                <a:ea typeface="Hepta Slab"/>
                <a:cs typeface="Hepta Slab"/>
                <a:sym typeface="Hepta Slab"/>
              </a:rPr>
              <a:t> and keep each other </a:t>
            </a:r>
            <a:r>
              <a:rPr b="1" lang="en" sz="1700">
                <a:solidFill>
                  <a:srgbClr val="3A6F7B"/>
                </a:solidFill>
                <a:latin typeface="Hepta Slab"/>
                <a:ea typeface="Hepta Slab"/>
                <a:cs typeface="Hepta Slab"/>
                <a:sym typeface="Hepta Slab"/>
              </a:rPr>
              <a:t>consistently</a:t>
            </a:r>
            <a:r>
              <a:rPr b="1" lang="en" sz="1700">
                <a:solidFill>
                  <a:srgbClr val="3A6F7B"/>
                </a:solidFill>
                <a:latin typeface="Hepta Slab"/>
                <a:ea typeface="Hepta Slab"/>
                <a:cs typeface="Hepta Slab"/>
                <a:sym typeface="Hepta Slab"/>
              </a:rPr>
              <a:t> updated even when we don’t have the proper time to meet face to face.</a:t>
            </a:r>
            <a:endParaRPr b="1" sz="1700">
              <a:solidFill>
                <a:srgbClr val="3A6F7B"/>
              </a:solidFill>
              <a:latin typeface="Hepta Slab"/>
              <a:ea typeface="Hepta Slab"/>
              <a:cs typeface="Hepta Slab"/>
              <a:sym typeface="Hepta Slab"/>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789" name="Shape 789"/>
        <p:cNvGrpSpPr/>
        <p:nvPr/>
      </p:nvGrpSpPr>
      <p:grpSpPr>
        <a:xfrm>
          <a:off x="0" y="0"/>
          <a:ext cx="0" cy="0"/>
          <a:chOff x="0" y="0"/>
          <a:chExt cx="0" cy="0"/>
        </a:xfrm>
      </p:grpSpPr>
      <p:sp>
        <p:nvSpPr>
          <p:cNvPr id="790" name="Google Shape;790;p121"/>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PROCESS - OTHER STRUGGLES</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791" name="Google Shape;791;p121"/>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A6F7B"/>
                </a:solidFill>
                <a:latin typeface="Hepta Slab"/>
                <a:ea typeface="Hepta Slab"/>
                <a:cs typeface="Hepta Slab"/>
                <a:sym typeface="Hepta Slab"/>
              </a:rPr>
              <a:t>Lastly, we were all quite busy with finals, and it was hard to continue working on the project with the same cadence. Our solution to this was to split up the work into bigger tasks, so that one person did not need to rely on another person in order to do a smaller task. We continued to review each other’s code via Pull Requests, which saved us a lot of time fixing bugs </a:t>
            </a:r>
            <a:r>
              <a:rPr b="1" lang="en" sz="1700">
                <a:solidFill>
                  <a:srgbClr val="3A6F7B"/>
                </a:solidFill>
                <a:latin typeface="Hepta Slab"/>
                <a:ea typeface="Hepta Slab"/>
                <a:cs typeface="Hepta Slab"/>
                <a:sym typeface="Hepta Slab"/>
              </a:rPr>
              <a:t>could have </a:t>
            </a:r>
            <a:r>
              <a:rPr b="1" lang="en" sz="1700">
                <a:solidFill>
                  <a:srgbClr val="3A6F7B"/>
                </a:solidFill>
                <a:latin typeface="Hepta Slab"/>
                <a:ea typeface="Hepta Slab"/>
                <a:cs typeface="Hepta Slab"/>
                <a:sym typeface="Hepta Slab"/>
              </a:rPr>
              <a:t>that </a:t>
            </a:r>
            <a:r>
              <a:rPr b="1" lang="en" sz="1700">
                <a:solidFill>
                  <a:srgbClr val="3A6F7B"/>
                </a:solidFill>
                <a:latin typeface="Hepta Slab"/>
                <a:ea typeface="Hepta Slab"/>
                <a:cs typeface="Hepta Slab"/>
                <a:sym typeface="Hepta Slab"/>
              </a:rPr>
              <a:t>happened</a:t>
            </a:r>
            <a:r>
              <a:rPr b="1" lang="en" sz="1700">
                <a:solidFill>
                  <a:srgbClr val="3A6F7B"/>
                </a:solidFill>
                <a:latin typeface="Hepta Slab"/>
                <a:ea typeface="Hepta Slab"/>
                <a:cs typeface="Hepta Slab"/>
                <a:sym typeface="Hepta Slab"/>
              </a:rPr>
              <a:t> once merged. </a:t>
            </a:r>
            <a:endParaRPr b="1" sz="1700">
              <a:solidFill>
                <a:srgbClr val="3A6F7B"/>
              </a:solidFill>
              <a:latin typeface="Hepta Slab"/>
              <a:ea typeface="Hepta Slab"/>
              <a:cs typeface="Hepta Slab"/>
              <a:sym typeface="Hepta Slab"/>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795" name="Shape 795"/>
        <p:cNvGrpSpPr/>
        <p:nvPr/>
      </p:nvGrpSpPr>
      <p:grpSpPr>
        <a:xfrm>
          <a:off x="0" y="0"/>
          <a:ext cx="0" cy="0"/>
          <a:chOff x="0" y="0"/>
          <a:chExt cx="0" cy="0"/>
        </a:xfrm>
      </p:grpSpPr>
      <p:sp>
        <p:nvSpPr>
          <p:cNvPr id="796" name="Google Shape;796;p122"/>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Evaluation</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797" name="Google Shape;797;p122"/>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3A6F7B"/>
                </a:solidFill>
                <a:latin typeface="Hepta Slab"/>
                <a:ea typeface="Hepta Slab"/>
                <a:cs typeface="Hepta Slab"/>
                <a:sym typeface="Hepta Slab"/>
              </a:rPr>
              <a:t>We can start by answering the questions:</a:t>
            </a:r>
            <a:endParaRPr b="1" sz="1300">
              <a:solidFill>
                <a:srgbClr val="3A6F7B"/>
              </a:solidFill>
              <a:latin typeface="Hepta Slab"/>
              <a:ea typeface="Hepta Slab"/>
              <a:cs typeface="Hepta Slab"/>
              <a:sym typeface="Hepta Slab"/>
            </a:endParaRPr>
          </a:p>
          <a:p>
            <a:pPr indent="-311150" lvl="0" marL="4572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How do the vaccination rates change across the country? </a:t>
            </a:r>
            <a:endParaRPr b="1" sz="1300">
              <a:solidFill>
                <a:srgbClr val="3A6F7B"/>
              </a:solidFill>
              <a:latin typeface="Hepta Slab"/>
              <a:ea typeface="Hepta Slab"/>
              <a:cs typeface="Hepta Slab"/>
              <a:sym typeface="Hepta Slab"/>
            </a:endParaRPr>
          </a:p>
          <a:p>
            <a:pPr indent="-311150" lvl="1" marL="9144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In general, states with a higher population (California/Texas/Florida, etc.) have a higher vaccination rate. It seems more states in the northwest are less vaccinated than their northeast counterparts. </a:t>
            </a:r>
            <a:endParaRPr b="1" sz="1300">
              <a:solidFill>
                <a:srgbClr val="3A6F7B"/>
              </a:solidFill>
              <a:latin typeface="Hepta Slab"/>
              <a:ea typeface="Hepta Slab"/>
              <a:cs typeface="Hepta Slab"/>
              <a:sym typeface="Hepta Slab"/>
            </a:endParaRPr>
          </a:p>
          <a:p>
            <a:pPr indent="-311150" lvl="0" marL="4572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What might be an indicator of vaccination rates for covid vs flu? Why might one be higher than the other?</a:t>
            </a:r>
            <a:endParaRPr b="1" sz="1300">
              <a:solidFill>
                <a:srgbClr val="3A6F7B"/>
              </a:solidFill>
              <a:latin typeface="Hepta Slab"/>
              <a:ea typeface="Hepta Slab"/>
              <a:cs typeface="Hepta Slab"/>
              <a:sym typeface="Hepta Slab"/>
            </a:endParaRPr>
          </a:p>
          <a:p>
            <a:pPr indent="-311150" lvl="1" marL="9144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The flu rates are significantly higher, and this is probably due to the time frame that the flu has been around, which is much longer than Covid. This is especially true in the case of individuals aged 60+.</a:t>
            </a:r>
            <a:endParaRPr b="1" sz="1300">
              <a:solidFill>
                <a:srgbClr val="3A6F7B"/>
              </a:solidFill>
              <a:latin typeface="Hepta Slab"/>
              <a:ea typeface="Hepta Slab"/>
              <a:cs typeface="Hepta Slab"/>
              <a:sym typeface="Hepta Slab"/>
            </a:endParaRPr>
          </a:p>
          <a:p>
            <a:pPr indent="-311150" lvl="0" marL="4572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What effect do the different metrics have on vaccination rates for both Covid and Flu?</a:t>
            </a:r>
            <a:endParaRPr b="1" sz="1300">
              <a:solidFill>
                <a:srgbClr val="3A6F7B"/>
              </a:solidFill>
              <a:latin typeface="Hepta Slab"/>
              <a:ea typeface="Hepta Slab"/>
              <a:cs typeface="Hepta Slab"/>
              <a:sym typeface="Hepta Slab"/>
            </a:endParaRPr>
          </a:p>
          <a:p>
            <a:pPr indent="-311150" lvl="1" marL="9144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It seems as though for Covid, rates across sexual orientation groups are similar, however, for Flu, heterosexual individuals were more vaccinated. Similar occurs for metropolitan statistical area, where suburban groups were vaccinated relatively less for covid than flu. For poverty status, race/ethnicity, sex, they remained similar in both settings. In general, more individuals aged 18-49 had the flu vaccine. </a:t>
            </a:r>
            <a:endParaRPr b="1" sz="1300">
              <a:solidFill>
                <a:srgbClr val="3A6F7B"/>
              </a:solidFill>
              <a:latin typeface="Hepta Slab"/>
              <a:ea typeface="Hepta Slab"/>
              <a:cs typeface="Hepta Slab"/>
              <a:sym typeface="Hepta Slab"/>
            </a:endParaRPr>
          </a:p>
          <a:p>
            <a:pPr indent="-311150" lvl="0" marL="4572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How do vaccination rates for Covid change throughout the pandemic?</a:t>
            </a:r>
            <a:endParaRPr b="1" sz="1300">
              <a:solidFill>
                <a:srgbClr val="3A6F7B"/>
              </a:solidFill>
              <a:latin typeface="Hepta Slab"/>
              <a:ea typeface="Hepta Slab"/>
              <a:cs typeface="Hepta Slab"/>
              <a:sym typeface="Hepta Slab"/>
            </a:endParaRPr>
          </a:p>
          <a:p>
            <a:pPr indent="-311150" lvl="1" marL="9144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As the years go on, the rates increase. However, the rate of increase for more populous states is higher than lower population states. </a:t>
            </a:r>
            <a:endParaRPr b="1" sz="1300">
              <a:solidFill>
                <a:srgbClr val="3A6F7B"/>
              </a:solidFill>
              <a:latin typeface="Hepta Slab"/>
              <a:ea typeface="Hepta Slab"/>
              <a:cs typeface="Hepta Slab"/>
              <a:sym typeface="Hepta Slab"/>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801" name="Shape 801"/>
        <p:cNvGrpSpPr/>
        <p:nvPr/>
      </p:nvGrpSpPr>
      <p:grpSpPr>
        <a:xfrm>
          <a:off x="0" y="0"/>
          <a:ext cx="0" cy="0"/>
          <a:chOff x="0" y="0"/>
          <a:chExt cx="0" cy="0"/>
        </a:xfrm>
      </p:grpSpPr>
      <p:sp>
        <p:nvSpPr>
          <p:cNvPr id="802" name="Google Shape;802;p123"/>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Evaluation - Visualization</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803" name="Google Shape;803;p123"/>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3A6F7B"/>
                </a:solidFill>
                <a:latin typeface="Hepta Slab"/>
                <a:ea typeface="Hepta Slab"/>
                <a:cs typeface="Hepta Slab"/>
                <a:sym typeface="Hepta Slab"/>
              </a:rPr>
              <a:t>It is important to analyze our visualization in the context of accessibility. Thus, we answer the following questions.</a:t>
            </a:r>
            <a:endParaRPr b="1" sz="13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300">
              <a:solidFill>
                <a:srgbClr val="3A6F7B"/>
              </a:solidFill>
              <a:latin typeface="Hepta Slab"/>
              <a:ea typeface="Hepta Slab"/>
              <a:cs typeface="Hepta Slab"/>
              <a:sym typeface="Hepta Slab"/>
            </a:endParaRPr>
          </a:p>
          <a:p>
            <a:pPr indent="-311150" lvl="0" marL="4572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What are the main channels and marks we used to encode information? Did they follow the effectiveness principle? What </a:t>
            </a:r>
            <a:r>
              <a:rPr b="1" lang="en" sz="1300">
                <a:solidFill>
                  <a:srgbClr val="3A6F7B"/>
                </a:solidFill>
                <a:latin typeface="Hepta Slab"/>
                <a:ea typeface="Hepta Slab"/>
                <a:cs typeface="Hepta Slab"/>
                <a:sym typeface="Hepta Slab"/>
              </a:rPr>
              <a:t>about</a:t>
            </a:r>
            <a:r>
              <a:rPr b="1" lang="en" sz="1300">
                <a:solidFill>
                  <a:srgbClr val="3A6F7B"/>
                </a:solidFill>
                <a:latin typeface="Hepta Slab"/>
                <a:ea typeface="Hepta Slab"/>
                <a:cs typeface="Hepta Slab"/>
                <a:sym typeface="Hepta Slab"/>
              </a:rPr>
              <a:t> the expressiveness principle?</a:t>
            </a:r>
            <a:endParaRPr b="1" sz="1300">
              <a:solidFill>
                <a:srgbClr val="3A6F7B"/>
              </a:solidFill>
              <a:latin typeface="Hepta Slab"/>
              <a:ea typeface="Hepta Slab"/>
              <a:cs typeface="Hepta Slab"/>
              <a:sym typeface="Hepta Slab"/>
            </a:endParaRPr>
          </a:p>
          <a:p>
            <a:pPr indent="-311150" lvl="0" marL="4572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The main marks and channels are position(location of state), size(of state), color(which vaccination). The marks are the points (vaccination sites) lines (county borders) and areas(size). We </a:t>
            </a:r>
            <a:r>
              <a:rPr b="1" lang="en" sz="1300">
                <a:solidFill>
                  <a:srgbClr val="3A6F7B"/>
                </a:solidFill>
                <a:latin typeface="Hepta Slab"/>
                <a:ea typeface="Hepta Slab"/>
                <a:cs typeface="Hepta Slab"/>
                <a:sym typeface="Hepta Slab"/>
              </a:rPr>
              <a:t>believe</a:t>
            </a:r>
            <a:r>
              <a:rPr b="1" lang="en" sz="1300">
                <a:solidFill>
                  <a:srgbClr val="3A6F7B"/>
                </a:solidFill>
                <a:latin typeface="Hepta Slab"/>
                <a:ea typeface="Hepta Slab"/>
                <a:cs typeface="Hepta Slab"/>
                <a:sym typeface="Hepta Slab"/>
              </a:rPr>
              <a:t> this follows the effectiveness principle since position and size are used for </a:t>
            </a:r>
            <a:r>
              <a:rPr b="1" lang="en" sz="1300">
                <a:solidFill>
                  <a:srgbClr val="3A6F7B"/>
                </a:solidFill>
                <a:latin typeface="Hepta Slab"/>
                <a:ea typeface="Hepta Slab"/>
                <a:cs typeface="Hepta Slab"/>
                <a:sym typeface="Hepta Slab"/>
              </a:rPr>
              <a:t>quantitative</a:t>
            </a:r>
            <a:r>
              <a:rPr b="1" lang="en" sz="1300">
                <a:solidFill>
                  <a:srgbClr val="3A6F7B"/>
                </a:solidFill>
                <a:latin typeface="Hepta Slab"/>
                <a:ea typeface="Hepta Slab"/>
                <a:cs typeface="Hepta Slab"/>
                <a:sym typeface="Hepta Slab"/>
              </a:rPr>
              <a:t> data and color is used where position is less </a:t>
            </a:r>
            <a:r>
              <a:rPr b="1" lang="en" sz="1300">
                <a:solidFill>
                  <a:srgbClr val="3A6F7B"/>
                </a:solidFill>
                <a:latin typeface="Hepta Slab"/>
                <a:ea typeface="Hepta Slab"/>
                <a:cs typeface="Hepta Slab"/>
                <a:sym typeface="Hepta Slab"/>
              </a:rPr>
              <a:t>effective. Similarly, it is expressive since color is used for categorical data and size is used for quantitative data. </a:t>
            </a:r>
            <a:endParaRPr b="1" sz="1300">
              <a:solidFill>
                <a:srgbClr val="3A6F7B"/>
              </a:solidFill>
              <a:latin typeface="Hepta Slab"/>
              <a:ea typeface="Hepta Slab"/>
              <a:cs typeface="Hepta Slab"/>
              <a:sym typeface="Hepta Slab"/>
            </a:endParaRPr>
          </a:p>
          <a:p>
            <a:pPr indent="-311150" lvl="0" marL="4572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Is sufficient context provided?</a:t>
            </a:r>
            <a:endParaRPr b="1" sz="1300">
              <a:solidFill>
                <a:srgbClr val="3A6F7B"/>
              </a:solidFill>
              <a:latin typeface="Hepta Slab"/>
              <a:ea typeface="Hepta Slab"/>
              <a:cs typeface="Hepta Slab"/>
              <a:sym typeface="Hepta Slab"/>
            </a:endParaRPr>
          </a:p>
          <a:p>
            <a:pPr indent="-311150" lvl="1" marL="9144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Yes, since there is context provided at the bottom of the page, and that remains throughout the interactions. </a:t>
            </a:r>
            <a:endParaRPr b="1" sz="1300">
              <a:solidFill>
                <a:srgbClr val="3A6F7B"/>
              </a:solidFill>
              <a:latin typeface="Hepta Slab"/>
              <a:ea typeface="Hepta Slab"/>
              <a:cs typeface="Hepta Slab"/>
              <a:sym typeface="Hepta Slab"/>
            </a:endParaRPr>
          </a:p>
          <a:p>
            <a:pPr indent="-311150" lvl="0" marL="4572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Is color used appropriately?</a:t>
            </a:r>
            <a:endParaRPr b="1" sz="1300">
              <a:solidFill>
                <a:srgbClr val="3A6F7B"/>
              </a:solidFill>
              <a:latin typeface="Hepta Slab"/>
              <a:ea typeface="Hepta Slab"/>
              <a:cs typeface="Hepta Slab"/>
              <a:sym typeface="Hepta Slab"/>
            </a:endParaRPr>
          </a:p>
          <a:p>
            <a:pPr indent="-311150" lvl="1" marL="914400" rtl="0" algn="l">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Yes. The color </a:t>
            </a:r>
            <a:r>
              <a:rPr b="1" lang="en" sz="1300">
                <a:solidFill>
                  <a:srgbClr val="3A6F7B"/>
                </a:solidFill>
                <a:latin typeface="Hepta Slab"/>
                <a:ea typeface="Hepta Slab"/>
                <a:cs typeface="Hepta Slab"/>
                <a:sym typeface="Hepta Slab"/>
              </a:rPr>
              <a:t>choices</a:t>
            </a:r>
            <a:r>
              <a:rPr b="1" lang="en" sz="1300">
                <a:solidFill>
                  <a:srgbClr val="3A6F7B"/>
                </a:solidFill>
                <a:latin typeface="Hepta Slab"/>
                <a:ea typeface="Hepta Slab"/>
                <a:cs typeface="Hepta Slab"/>
                <a:sym typeface="Hepta Slab"/>
              </a:rPr>
              <a:t> were </a:t>
            </a:r>
            <a:r>
              <a:rPr b="1" lang="en" sz="1300">
                <a:solidFill>
                  <a:srgbClr val="3A6F7B"/>
                </a:solidFill>
                <a:latin typeface="Hepta Slab"/>
                <a:ea typeface="Hepta Slab"/>
                <a:cs typeface="Hepta Slab"/>
                <a:sym typeface="Hepta Slab"/>
              </a:rPr>
              <a:t>intentionally</a:t>
            </a:r>
            <a:r>
              <a:rPr b="1" lang="en" sz="1300">
                <a:solidFill>
                  <a:srgbClr val="3A6F7B"/>
                </a:solidFill>
                <a:latin typeface="Hepta Slab"/>
                <a:ea typeface="Hepta Slab"/>
                <a:cs typeface="Hepta Slab"/>
                <a:sym typeface="Hepta Slab"/>
              </a:rPr>
              <a:t> made in order to </a:t>
            </a:r>
            <a:r>
              <a:rPr b="1" lang="en" sz="1300">
                <a:solidFill>
                  <a:srgbClr val="3A6F7B"/>
                </a:solidFill>
                <a:latin typeface="Hepta Slab"/>
                <a:ea typeface="Hepta Slab"/>
                <a:cs typeface="Hepta Slab"/>
                <a:sym typeface="Hepta Slab"/>
              </a:rPr>
              <a:t>accommodate</a:t>
            </a:r>
            <a:r>
              <a:rPr b="1" lang="en" sz="1300">
                <a:solidFill>
                  <a:srgbClr val="3A6F7B"/>
                </a:solidFill>
                <a:latin typeface="Hepta Slab"/>
                <a:ea typeface="Hepta Slab"/>
                <a:cs typeface="Hepta Slab"/>
                <a:sym typeface="Hepta Slab"/>
              </a:rPr>
              <a:t> </a:t>
            </a:r>
            <a:r>
              <a:rPr b="1" lang="en" sz="1300">
                <a:solidFill>
                  <a:srgbClr val="3A6F7B"/>
                </a:solidFill>
                <a:latin typeface="Hepta Slab"/>
                <a:ea typeface="Hepta Slab"/>
                <a:cs typeface="Hepta Slab"/>
                <a:sym typeface="Hepta Slab"/>
              </a:rPr>
              <a:t>individuals</a:t>
            </a:r>
            <a:r>
              <a:rPr b="1" lang="en" sz="1300">
                <a:solidFill>
                  <a:srgbClr val="3A6F7B"/>
                </a:solidFill>
                <a:latin typeface="Hepta Slab"/>
                <a:ea typeface="Hepta Slab"/>
                <a:cs typeface="Hepta Slab"/>
                <a:sym typeface="Hepta Slab"/>
              </a:rPr>
              <a:t> with visual impairments, and in order to communicate whether it was Covid or Flu data. </a:t>
            </a:r>
            <a:endParaRPr b="1" sz="1300">
              <a:solidFill>
                <a:srgbClr val="3A6F7B"/>
              </a:solidFill>
              <a:latin typeface="Hepta Slab"/>
              <a:ea typeface="Hepta Slab"/>
              <a:cs typeface="Hepta Slab"/>
              <a:sym typeface="Hepta Slab"/>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807" name="Shape 807"/>
        <p:cNvGrpSpPr/>
        <p:nvPr/>
      </p:nvGrpSpPr>
      <p:grpSpPr>
        <a:xfrm>
          <a:off x="0" y="0"/>
          <a:ext cx="0" cy="0"/>
          <a:chOff x="0" y="0"/>
          <a:chExt cx="0" cy="0"/>
        </a:xfrm>
      </p:grpSpPr>
      <p:sp>
        <p:nvSpPr>
          <p:cNvPr id="808" name="Google Shape;808;p124"/>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Evaluation - Limitations</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809" name="Google Shape;809;p124"/>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solidFill>
                  <a:srgbClr val="3A6F7B"/>
                </a:solidFill>
                <a:latin typeface="Hepta Slab"/>
                <a:ea typeface="Hepta Slab"/>
                <a:cs typeface="Hepta Slab"/>
                <a:sym typeface="Hepta Slab"/>
              </a:rPr>
              <a:t>Some </a:t>
            </a:r>
            <a:r>
              <a:rPr b="1" lang="en" sz="1300">
                <a:solidFill>
                  <a:srgbClr val="3A6F7B"/>
                </a:solidFill>
                <a:latin typeface="Hepta Slab"/>
                <a:ea typeface="Hepta Slab"/>
                <a:cs typeface="Hepta Slab"/>
                <a:sym typeface="Hepta Slab"/>
              </a:rPr>
              <a:t>limitations/further improvements  of the visualization are listed below:</a:t>
            </a:r>
            <a:endParaRPr b="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Vaccination Rates by county could be added, if appropriate data is available. </a:t>
            </a:r>
            <a:endParaRPr b="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The state graphs could be side by side instead of an overlay. This may be difficult on different device types.</a:t>
            </a:r>
            <a:endParaRPr b="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There can be more user formatting, whether that be toggles on top of the state graph statistics instead of drop downs, or an addition to view 2 graphs on different metrics side by side.</a:t>
            </a:r>
            <a:endParaRPr b="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We should be able to implement a side by side functionality of viewing the covid and flu data for a section side by side (i.e. seeing California’s vaccination sites for covid and flu side by side. This can help answer the questions of comparison much better. </a:t>
            </a:r>
            <a:endParaRPr b="1" sz="1300">
              <a:solidFill>
                <a:srgbClr val="3A6F7B"/>
              </a:solidFill>
              <a:latin typeface="Hepta Slab"/>
              <a:ea typeface="Hepta Slab"/>
              <a:cs typeface="Hepta Slab"/>
              <a:sym typeface="Hepta Slab"/>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813" name="Shape 813"/>
        <p:cNvGrpSpPr/>
        <p:nvPr/>
      </p:nvGrpSpPr>
      <p:grpSpPr>
        <a:xfrm>
          <a:off x="0" y="0"/>
          <a:ext cx="0" cy="0"/>
          <a:chOff x="0" y="0"/>
          <a:chExt cx="0" cy="0"/>
        </a:xfrm>
      </p:grpSpPr>
      <p:sp>
        <p:nvSpPr>
          <p:cNvPr id="814" name="Google Shape;814;p125"/>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Citations </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815" name="Google Shape;815;p125"/>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Samore, Theodore, et al. “Of Pathogens and Party Lines: Social Conservatism Positively Associates with COVID-19 Precautions among U.S. Democrats but Not Republicans.” </a:t>
            </a:r>
            <a:r>
              <a:rPr b="1" i="1" lang="en" sz="1300">
                <a:solidFill>
                  <a:srgbClr val="3A6F7B"/>
                </a:solidFill>
                <a:latin typeface="Hepta Slab"/>
                <a:ea typeface="Hepta Slab"/>
                <a:cs typeface="Hepta Slab"/>
                <a:sym typeface="Hepta Slab"/>
              </a:rPr>
              <a:t>PLOS ONE</a:t>
            </a:r>
            <a:r>
              <a:rPr b="1" lang="en" sz="1300">
                <a:solidFill>
                  <a:srgbClr val="3A6F7B"/>
                </a:solidFill>
                <a:latin typeface="Hepta Slab"/>
                <a:ea typeface="Hepta Slab"/>
                <a:cs typeface="Hepta Slab"/>
                <a:sym typeface="Hepta Slab"/>
              </a:rPr>
              <a:t>, vol. 16, no. 6, 29 June 2021, p. e0253326, </a:t>
            </a:r>
            <a:r>
              <a:rPr b="1" lang="en" sz="1300" u="sng">
                <a:solidFill>
                  <a:srgbClr val="3A6F7B"/>
                </a:solidFill>
                <a:latin typeface="Hepta Slab"/>
                <a:ea typeface="Hepta Slab"/>
                <a:cs typeface="Hepta Slab"/>
                <a:sym typeface="Hepta Slab"/>
                <a:hlinkClick r:id="rId3">
                  <a:extLst>
                    <a:ext uri="{A12FA001-AC4F-418D-AE19-62706E023703}">
                      <ahyp:hlinkClr val="tx"/>
                    </a:ext>
                  </a:extLst>
                </a:hlinkClick>
              </a:rPr>
              <a:t>https://doi.org/10.1371/journal.pone.0253326</a:t>
            </a:r>
            <a:r>
              <a:rPr b="1" lang="en" sz="1300">
                <a:solidFill>
                  <a:srgbClr val="3A6F7B"/>
                </a:solidFill>
                <a:latin typeface="Hepta Slab"/>
                <a:ea typeface="Hepta Slab"/>
                <a:cs typeface="Hepta Slab"/>
                <a:sym typeface="Hepta Slab"/>
              </a:rPr>
              <a:t>.</a:t>
            </a:r>
            <a:endParaRPr b="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“The Lancet: Largest US State-By-State Analysis of COVID-19 Impact Reveals the Driving Forces behind Variations in Health, Education, and Economic Performance.” </a:t>
            </a:r>
            <a:r>
              <a:rPr b="1" i="1" lang="en" sz="1300">
                <a:solidFill>
                  <a:srgbClr val="3A6F7B"/>
                </a:solidFill>
                <a:latin typeface="Hepta Slab"/>
                <a:ea typeface="Hepta Slab"/>
                <a:cs typeface="Hepta Slab"/>
                <a:sym typeface="Hepta Slab"/>
              </a:rPr>
              <a:t>Institute for Health Metrics and Evaluation</a:t>
            </a:r>
            <a:r>
              <a:rPr b="1" lang="en" sz="1300">
                <a:solidFill>
                  <a:srgbClr val="3A6F7B"/>
                </a:solidFill>
                <a:latin typeface="Hepta Slab"/>
                <a:ea typeface="Hepta Slab"/>
                <a:cs typeface="Hepta Slab"/>
                <a:sym typeface="Hepta Slab"/>
              </a:rPr>
              <a:t>, </a:t>
            </a:r>
            <a:r>
              <a:rPr b="1" lang="en" sz="1300" u="sng">
                <a:solidFill>
                  <a:srgbClr val="3A6F7B"/>
                </a:solidFill>
                <a:latin typeface="Hepta Slab"/>
                <a:ea typeface="Hepta Slab"/>
                <a:cs typeface="Hepta Slab"/>
                <a:sym typeface="Hepta Slab"/>
                <a:hlinkClick r:id="rId4">
                  <a:extLst>
                    <a:ext uri="{A12FA001-AC4F-418D-AE19-62706E023703}">
                      <ahyp:hlinkClr val="tx"/>
                    </a:ext>
                  </a:extLst>
                </a:hlinkClick>
              </a:rPr>
              <a:t>www.healthdata.org/news-events/newsroom/news-releases/lancet-largest-us-state-state-analysis-covid-19-impact-reveals</a:t>
            </a:r>
            <a:r>
              <a:rPr b="1" lang="en" sz="1300">
                <a:solidFill>
                  <a:srgbClr val="3A6F7B"/>
                </a:solidFill>
                <a:latin typeface="Hepta Slab"/>
                <a:ea typeface="Hepta Slab"/>
                <a:cs typeface="Hepta Slab"/>
                <a:sym typeface="Hepta Slab"/>
              </a:rPr>
              <a:t>.</a:t>
            </a:r>
            <a:endParaRPr b="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“About the National Immunization Surveys (NIS).” </a:t>
            </a:r>
            <a:r>
              <a:rPr b="1" i="1" lang="en" sz="1300">
                <a:solidFill>
                  <a:srgbClr val="3A6F7B"/>
                </a:solidFill>
                <a:latin typeface="Hepta Slab"/>
                <a:ea typeface="Hepta Slab"/>
                <a:cs typeface="Hepta Slab"/>
                <a:sym typeface="Hepta Slab"/>
              </a:rPr>
              <a:t>Centers for Disease Control and Prevention</a:t>
            </a:r>
            <a:r>
              <a:rPr b="1" lang="en" sz="1300">
                <a:solidFill>
                  <a:srgbClr val="3A6F7B"/>
                </a:solidFill>
                <a:latin typeface="Hepta Slab"/>
                <a:ea typeface="Hepta Slab"/>
                <a:cs typeface="Hepta Slab"/>
                <a:sym typeface="Hepta Slab"/>
              </a:rPr>
              <a:t>, Centers for Disease Control and Prevention, www.cdc.gov/nis/about/index.html. Accessed 8 May 2025. </a:t>
            </a:r>
            <a:endParaRPr b="1" sz="1300">
              <a:solidFill>
                <a:srgbClr val="3A6F7B"/>
              </a:solidFill>
              <a:latin typeface="Hepta Slab"/>
              <a:ea typeface="Hepta Slab"/>
              <a:cs typeface="Hepta Slab"/>
              <a:sym typeface="Hepta Slab"/>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819" name="Shape 819"/>
        <p:cNvGrpSpPr/>
        <p:nvPr/>
      </p:nvGrpSpPr>
      <p:grpSpPr>
        <a:xfrm>
          <a:off x="0" y="0"/>
          <a:ext cx="0" cy="0"/>
          <a:chOff x="0" y="0"/>
          <a:chExt cx="0" cy="0"/>
        </a:xfrm>
      </p:grpSpPr>
      <p:sp>
        <p:nvSpPr>
          <p:cNvPr id="820" name="Google Shape;820;p126"/>
          <p:cNvSpPr txBox="1"/>
          <p:nvPr/>
        </p:nvSpPr>
        <p:spPr>
          <a:xfrm>
            <a:off x="197275" y="269100"/>
            <a:ext cx="72747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Citations (Code) </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821" name="Google Shape;821;p126"/>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120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“How to set up Github Pages to deploy repositories from different source folders without Actions” prompt. </a:t>
            </a:r>
            <a:r>
              <a:rPr b="1" i="1" lang="en" sz="1300">
                <a:solidFill>
                  <a:srgbClr val="3A6F7B"/>
                </a:solidFill>
                <a:latin typeface="Hepta Slab"/>
                <a:ea typeface="Hepta Slab"/>
                <a:cs typeface="Hepta Slab"/>
                <a:sym typeface="Hepta Slab"/>
              </a:rPr>
              <a:t>ChatGPT, May 8th, 2025, OpenAI</a:t>
            </a:r>
            <a:endParaRPr b="1" i="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i="1" lang="en" sz="1300">
                <a:solidFill>
                  <a:srgbClr val="3A6F7B"/>
                </a:solidFill>
                <a:latin typeface="Hepta Slab"/>
                <a:ea typeface="Hepta Slab"/>
                <a:cs typeface="Hepta Slab"/>
                <a:sym typeface="Hepta Slab"/>
              </a:rPr>
              <a:t>“</a:t>
            </a:r>
            <a:r>
              <a:rPr b="1" lang="en" sz="1300">
                <a:solidFill>
                  <a:srgbClr val="3A6F7B"/>
                </a:solidFill>
                <a:latin typeface="Hepta Slab"/>
                <a:ea typeface="Hepta Slab"/>
                <a:cs typeface="Hepta Slab"/>
                <a:sym typeface="Hepta Slab"/>
              </a:rPr>
              <a:t>Altering text elements in mouseover event in d3</a:t>
            </a:r>
            <a:r>
              <a:rPr b="1" i="1" lang="en" sz="1300">
                <a:solidFill>
                  <a:srgbClr val="3A6F7B"/>
                </a:solidFill>
                <a:latin typeface="Hepta Slab"/>
                <a:ea typeface="Hepta Slab"/>
                <a:cs typeface="Hepta Slab"/>
                <a:sym typeface="Hepta Slab"/>
              </a:rPr>
              <a:t>” prompt. ChatGPT, April 15th, 2025</a:t>
            </a:r>
            <a:endParaRPr b="1" i="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“Linear Scale examples with domain and range” prompt. </a:t>
            </a:r>
            <a:r>
              <a:rPr b="1" i="1" lang="en" sz="1300">
                <a:solidFill>
                  <a:srgbClr val="3A6F7B"/>
                </a:solidFill>
                <a:latin typeface="Hepta Slab"/>
                <a:ea typeface="Hepta Slab"/>
                <a:cs typeface="Hepta Slab"/>
                <a:sym typeface="Hepta Slab"/>
              </a:rPr>
              <a:t>ChatGPT, April 20th, 2025, OpenAI</a:t>
            </a:r>
            <a:endParaRPr b="1" i="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“How do I map city data to longitude/latitude, if I have the data in Json Format?” prompt. </a:t>
            </a:r>
            <a:r>
              <a:rPr b="1" i="1" lang="en" sz="1300">
                <a:solidFill>
                  <a:srgbClr val="3A6F7B"/>
                </a:solidFill>
                <a:latin typeface="Hepta Slab"/>
                <a:ea typeface="Hepta Slab"/>
                <a:cs typeface="Hepta Slab"/>
                <a:sym typeface="Hepta Slab"/>
              </a:rPr>
              <a:t>ChatGPT, April 3rd, 2025, OpenAI</a:t>
            </a:r>
            <a:endParaRPr b="1" i="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“What is the process to use d3.js for hover?” prompt. </a:t>
            </a:r>
            <a:r>
              <a:rPr b="1" i="1" lang="en" sz="1300">
                <a:solidFill>
                  <a:srgbClr val="3A6F7B"/>
                </a:solidFill>
                <a:latin typeface="Hepta Slab"/>
                <a:ea typeface="Hepta Slab"/>
                <a:cs typeface="Hepta Slab"/>
                <a:sym typeface="Hepta Slab"/>
              </a:rPr>
              <a:t>ChatGPT, April 18th, 2025, OpenAI</a:t>
            </a:r>
            <a:endParaRPr b="1" i="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rPr b="1" lang="en" sz="1300">
                <a:solidFill>
                  <a:srgbClr val="3A6F7B"/>
                </a:solidFill>
                <a:latin typeface="Hepta Slab"/>
                <a:ea typeface="Hepta Slab"/>
                <a:cs typeface="Hepta Slab"/>
                <a:sym typeface="Hepta Slab"/>
              </a:rPr>
              <a:t>“Briefly summarize how to use css style to make different shades of a color across an array. ” prompt. </a:t>
            </a:r>
            <a:r>
              <a:rPr b="1" i="1" lang="en" sz="1300">
                <a:solidFill>
                  <a:srgbClr val="3A6F7B"/>
                </a:solidFill>
                <a:latin typeface="Hepta Slab"/>
                <a:ea typeface="Hepta Slab"/>
                <a:cs typeface="Hepta Slab"/>
                <a:sym typeface="Hepta Slab"/>
              </a:rPr>
              <a:t>ChatGPT, March 22nd, 2025, OpenAI</a:t>
            </a:r>
            <a:endParaRPr b="1" i="1" sz="1300">
              <a:solidFill>
                <a:srgbClr val="3A6F7B"/>
              </a:solidFill>
              <a:latin typeface="Hepta Slab"/>
              <a:ea typeface="Hepta Slab"/>
              <a:cs typeface="Hepta Slab"/>
              <a:sym typeface="Hepta Slab"/>
            </a:endParaRPr>
          </a:p>
          <a:p>
            <a:pPr indent="-311150" lvl="0" marL="457200" rtl="0" algn="l">
              <a:lnSpc>
                <a:spcPct val="115000"/>
              </a:lnSpc>
              <a:spcBef>
                <a:spcPts val="0"/>
              </a:spcBef>
              <a:spcAft>
                <a:spcPts val="0"/>
              </a:spcAft>
              <a:buClr>
                <a:srgbClr val="3A6F7B"/>
              </a:buClr>
              <a:buSzPts val="1300"/>
              <a:buFont typeface="Hepta Slab"/>
              <a:buChar char="-"/>
            </a:pPr>
            <a:r>
              <a:t/>
            </a:r>
            <a:endParaRPr b="1" i="1" sz="1300">
              <a:solidFill>
                <a:srgbClr val="3A6F7B"/>
              </a:solidFill>
              <a:latin typeface="Hepta Slab"/>
              <a:ea typeface="Hepta Slab"/>
              <a:cs typeface="Hepta Slab"/>
              <a:sym typeface="Hepta Slab"/>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102"/>
          <p:cNvSpPr txBox="1"/>
          <p:nvPr>
            <p:ph type="title"/>
          </p:nvPr>
        </p:nvSpPr>
        <p:spPr>
          <a:xfrm>
            <a:off x="197275" y="226500"/>
            <a:ext cx="8247600" cy="56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APPROACH - INTUITION/MOTIVATION</a:t>
            </a:r>
            <a:endParaRPr b="1" sz="2900">
              <a:solidFill>
                <a:srgbClr val="45818E"/>
              </a:solidFill>
              <a:latin typeface="Hepta Slab"/>
              <a:ea typeface="Hepta Slab"/>
              <a:cs typeface="Hepta Slab"/>
              <a:sym typeface="Hepta Slab"/>
            </a:endParaRPr>
          </a:p>
        </p:txBody>
      </p:sp>
      <p:sp>
        <p:nvSpPr>
          <p:cNvPr id="649" name="Google Shape;649;p102"/>
          <p:cNvSpPr txBox="1"/>
          <p:nvPr/>
        </p:nvSpPr>
        <p:spPr>
          <a:xfrm>
            <a:off x="197275" y="792000"/>
            <a:ext cx="8488200" cy="33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A6F7B"/>
                </a:solidFill>
                <a:latin typeface="Hepta Slab"/>
                <a:ea typeface="Hepta Slab"/>
                <a:cs typeface="Hepta Slab"/>
                <a:sym typeface="Hepta Slab"/>
              </a:rPr>
              <a:t>Our goal was to be able to provide an </a:t>
            </a:r>
            <a:r>
              <a:rPr b="1" lang="en" sz="1700" u="sng">
                <a:solidFill>
                  <a:srgbClr val="3A6F7B"/>
                </a:solidFill>
                <a:latin typeface="Hepta Slab"/>
                <a:ea typeface="Hepta Slab"/>
                <a:cs typeface="Hepta Slab"/>
                <a:sym typeface="Hepta Slab"/>
              </a:rPr>
              <a:t>interactive dashboard</a:t>
            </a:r>
            <a:r>
              <a:rPr b="1" lang="en" sz="1700">
                <a:solidFill>
                  <a:srgbClr val="3A6F7B"/>
                </a:solidFill>
                <a:latin typeface="Hepta Slab"/>
                <a:ea typeface="Hepta Slab"/>
                <a:cs typeface="Hepta Slab"/>
                <a:sym typeface="Hepta Slab"/>
              </a:rPr>
              <a:t> that presents recent COVID-19 and flu vaccination data in one spot, making it easier to </a:t>
            </a:r>
            <a:r>
              <a:rPr b="1" lang="en" sz="1700" u="sng">
                <a:solidFill>
                  <a:srgbClr val="3A6F7B"/>
                </a:solidFill>
                <a:latin typeface="Hepta Slab"/>
                <a:ea typeface="Hepta Slab"/>
                <a:cs typeface="Hepta Slab"/>
                <a:sym typeface="Hepta Slab"/>
              </a:rPr>
              <a:t>compare progress</a:t>
            </a:r>
            <a:r>
              <a:rPr b="1" lang="en" sz="1700">
                <a:solidFill>
                  <a:srgbClr val="3A6F7B"/>
                </a:solidFill>
                <a:latin typeface="Hepta Slab"/>
                <a:ea typeface="Hepta Slab"/>
                <a:cs typeface="Hepta Slab"/>
                <a:sym typeface="Hepta Slab"/>
              </a:rPr>
              <a:t> and public reception to vaccination efforts to both of the viruses. The dashboard also provides significant insight </a:t>
            </a:r>
            <a:r>
              <a:rPr b="1" lang="en" sz="1700">
                <a:solidFill>
                  <a:srgbClr val="3A6F7B"/>
                </a:solidFill>
                <a:latin typeface="Hepta Slab"/>
                <a:ea typeface="Hepta Slab"/>
                <a:cs typeface="Hepta Slab"/>
                <a:sym typeface="Hepta Slab"/>
              </a:rPr>
              <a:t>into</a:t>
            </a:r>
            <a:r>
              <a:rPr b="1" lang="en" sz="1700">
                <a:solidFill>
                  <a:srgbClr val="3A6F7B"/>
                </a:solidFill>
                <a:latin typeface="Hepta Slab"/>
                <a:ea typeface="Hepta Slab"/>
                <a:cs typeface="Hepta Slab"/>
                <a:sym typeface="Hepta Slab"/>
              </a:rPr>
              <a:t> how different demographics respond to the two vaccinations.</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3A6F7B"/>
                </a:solidFill>
                <a:latin typeface="Hepta Slab"/>
                <a:ea typeface="Hepta Slab"/>
                <a:cs typeface="Hepta Slab"/>
                <a:sym typeface="Hepta Slab"/>
              </a:rPr>
              <a:t>This data is readily available on the CDC website and includes various visualizations - yet lacks the ability to easily compare vaccination progress among the 2 </a:t>
            </a:r>
            <a:r>
              <a:rPr b="1" lang="en" sz="1700">
                <a:solidFill>
                  <a:srgbClr val="3A6F7B"/>
                </a:solidFill>
                <a:latin typeface="Hepta Slab"/>
                <a:ea typeface="Hepta Slab"/>
                <a:cs typeface="Hepta Slab"/>
                <a:sym typeface="Hepta Slab"/>
              </a:rPr>
              <a:t>viruses</a:t>
            </a:r>
            <a:r>
              <a:rPr b="1" lang="en" sz="1700">
                <a:solidFill>
                  <a:srgbClr val="3A6F7B"/>
                </a:solidFill>
                <a:latin typeface="Hepta Slab"/>
                <a:ea typeface="Hepta Slab"/>
                <a:cs typeface="Hepta Slab"/>
                <a:sym typeface="Hepta Slab"/>
              </a:rPr>
              <a:t>. Our goal is for VaxINFO to provide comprehensive visualizations that allow users to easily compare COVID and flu vaccination data and provide more insight </a:t>
            </a:r>
            <a:r>
              <a:rPr b="1" lang="en" sz="1700">
                <a:solidFill>
                  <a:srgbClr val="3A6F7B"/>
                </a:solidFill>
                <a:latin typeface="Hepta Slab"/>
                <a:ea typeface="Hepta Slab"/>
                <a:cs typeface="Hepta Slab"/>
                <a:sym typeface="Hepta Slab"/>
              </a:rPr>
              <a:t>into trends occurring across the United States.</a:t>
            </a:r>
            <a:r>
              <a:rPr b="1" lang="en" sz="1700">
                <a:solidFill>
                  <a:srgbClr val="3A6F7B"/>
                </a:solidFill>
                <a:latin typeface="Hepta Slab"/>
                <a:ea typeface="Hepta Slab"/>
                <a:cs typeface="Hepta Slab"/>
                <a:sym typeface="Hepta Slab"/>
              </a:rPr>
              <a:t> </a:t>
            </a:r>
            <a:endParaRPr b="1" sz="1700">
              <a:solidFill>
                <a:srgbClr val="3A6F7B"/>
              </a:solidFill>
              <a:latin typeface="Hepta Slab"/>
              <a:ea typeface="Hepta Slab"/>
              <a:cs typeface="Hepta Slab"/>
              <a:sym typeface="Hepta Slab"/>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103"/>
          <p:cNvSpPr txBox="1"/>
          <p:nvPr>
            <p:ph type="title"/>
          </p:nvPr>
        </p:nvSpPr>
        <p:spPr>
          <a:xfrm>
            <a:off x="197275" y="226500"/>
            <a:ext cx="8247600" cy="56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RELATED WORKS</a:t>
            </a:r>
            <a:endParaRPr b="1" sz="2900">
              <a:solidFill>
                <a:srgbClr val="45818E"/>
              </a:solidFill>
              <a:latin typeface="Hepta Slab"/>
              <a:ea typeface="Hepta Slab"/>
              <a:cs typeface="Hepta Slab"/>
              <a:sym typeface="Hepta Slab"/>
            </a:endParaRPr>
          </a:p>
        </p:txBody>
      </p:sp>
      <p:sp>
        <p:nvSpPr>
          <p:cNvPr id="655" name="Google Shape;655;p103"/>
          <p:cNvSpPr txBox="1"/>
          <p:nvPr/>
        </p:nvSpPr>
        <p:spPr>
          <a:xfrm>
            <a:off x="287575" y="3878175"/>
            <a:ext cx="8397900" cy="23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A6F7B"/>
                </a:solidFill>
                <a:latin typeface="Hepta Slab"/>
                <a:ea typeface="Hepta Slab"/>
                <a:cs typeface="Hepta Slab"/>
                <a:sym typeface="Hepta Slab"/>
              </a:rPr>
              <a:t>We were </a:t>
            </a:r>
            <a:r>
              <a:rPr b="1" lang="en" sz="1700">
                <a:solidFill>
                  <a:srgbClr val="3A6F7B"/>
                </a:solidFill>
                <a:latin typeface="Hepta Slab"/>
                <a:ea typeface="Hepta Slab"/>
                <a:cs typeface="Hepta Slab"/>
                <a:sym typeface="Hepta Slab"/>
              </a:rPr>
              <a:t>initially</a:t>
            </a:r>
            <a:r>
              <a:rPr b="1" lang="en" sz="1700">
                <a:solidFill>
                  <a:srgbClr val="3A6F7B"/>
                </a:solidFill>
                <a:latin typeface="Hepta Slab"/>
                <a:ea typeface="Hepta Slab"/>
                <a:cs typeface="Hepta Slab"/>
                <a:sym typeface="Hepta Slab"/>
              </a:rPr>
              <a:t> inspired by the CDC’s website of Covid data, but it was limited to recent days, and we wanted to understand how the data looked across the span of the last few years.</a:t>
            </a:r>
            <a:endParaRPr b="1" sz="1700">
              <a:solidFill>
                <a:srgbClr val="3A6F7B"/>
              </a:solidFill>
              <a:latin typeface="Hepta Slab"/>
              <a:ea typeface="Hepta Slab"/>
              <a:cs typeface="Hepta Slab"/>
              <a:sym typeface="Hepta Slab"/>
            </a:endParaRPr>
          </a:p>
        </p:txBody>
      </p:sp>
      <p:pic>
        <p:nvPicPr>
          <p:cNvPr id="656" name="Google Shape;656;p103"/>
          <p:cNvPicPr preferRelativeResize="0"/>
          <p:nvPr/>
        </p:nvPicPr>
        <p:blipFill>
          <a:blip r:embed="rId3">
            <a:alphaModFix/>
          </a:blip>
          <a:stretch>
            <a:fillRect/>
          </a:stretch>
        </p:blipFill>
        <p:spPr>
          <a:xfrm>
            <a:off x="253850" y="935063"/>
            <a:ext cx="8636298" cy="2800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104"/>
          <p:cNvSpPr txBox="1"/>
          <p:nvPr>
            <p:ph type="title"/>
          </p:nvPr>
        </p:nvSpPr>
        <p:spPr>
          <a:xfrm>
            <a:off x="197275" y="226500"/>
            <a:ext cx="8247600" cy="56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QUESTIONS</a:t>
            </a:r>
            <a:endParaRPr b="1" sz="2900">
              <a:solidFill>
                <a:srgbClr val="45818E"/>
              </a:solidFill>
              <a:latin typeface="Hepta Slab"/>
              <a:ea typeface="Hepta Slab"/>
              <a:cs typeface="Hepta Slab"/>
              <a:sym typeface="Hepta Slab"/>
            </a:endParaRPr>
          </a:p>
        </p:txBody>
      </p:sp>
      <p:sp>
        <p:nvSpPr>
          <p:cNvPr id="662" name="Google Shape;662;p104"/>
          <p:cNvSpPr txBox="1"/>
          <p:nvPr/>
        </p:nvSpPr>
        <p:spPr>
          <a:xfrm>
            <a:off x="373050" y="928450"/>
            <a:ext cx="8344500" cy="36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3A6F7B"/>
                </a:solidFill>
                <a:latin typeface="Hepta Slab"/>
                <a:ea typeface="Hepta Slab"/>
                <a:cs typeface="Hepta Slab"/>
                <a:sym typeface="Hepta Slab"/>
              </a:rPr>
              <a:t>Some of the questions that guided us:</a:t>
            </a:r>
            <a:endParaRPr b="1" sz="1700">
              <a:solidFill>
                <a:srgbClr val="3A6F7B"/>
              </a:solidFill>
              <a:latin typeface="Hepta Slab"/>
              <a:ea typeface="Hepta Slab"/>
              <a:cs typeface="Hepta Slab"/>
              <a:sym typeface="Hepta Slab"/>
            </a:endParaRPr>
          </a:p>
          <a:p>
            <a:pPr indent="-336550" lvl="0" marL="457200" rtl="0" algn="l">
              <a:spcBef>
                <a:spcPts val="0"/>
              </a:spcBef>
              <a:spcAft>
                <a:spcPts val="0"/>
              </a:spcAft>
              <a:buClr>
                <a:srgbClr val="3A6F7B"/>
              </a:buClr>
              <a:buSzPts val="1700"/>
              <a:buFont typeface="Hepta Slab"/>
              <a:buChar char="-"/>
            </a:pPr>
            <a:r>
              <a:rPr b="1" lang="en" sz="1700">
                <a:solidFill>
                  <a:srgbClr val="3A6F7B"/>
                </a:solidFill>
                <a:latin typeface="Hepta Slab"/>
                <a:ea typeface="Hepta Slab"/>
                <a:cs typeface="Hepta Slab"/>
                <a:sym typeface="Hepta Slab"/>
              </a:rPr>
              <a:t>How do the vaccination rates change across the country? </a:t>
            </a:r>
            <a:endParaRPr b="1" sz="1700">
              <a:solidFill>
                <a:srgbClr val="3A6F7B"/>
              </a:solidFill>
              <a:latin typeface="Hepta Slab"/>
              <a:ea typeface="Hepta Slab"/>
              <a:cs typeface="Hepta Slab"/>
              <a:sym typeface="Hepta Slab"/>
            </a:endParaRPr>
          </a:p>
          <a:p>
            <a:pPr indent="-336550" lvl="0" marL="457200" rtl="0" algn="l">
              <a:spcBef>
                <a:spcPts val="0"/>
              </a:spcBef>
              <a:spcAft>
                <a:spcPts val="0"/>
              </a:spcAft>
              <a:buClr>
                <a:srgbClr val="3A6F7B"/>
              </a:buClr>
              <a:buSzPts val="1700"/>
              <a:buFont typeface="Hepta Slab"/>
              <a:buChar char="-"/>
            </a:pPr>
            <a:r>
              <a:rPr b="1" lang="en" sz="1700">
                <a:solidFill>
                  <a:srgbClr val="3A6F7B"/>
                </a:solidFill>
                <a:latin typeface="Hepta Slab"/>
                <a:ea typeface="Hepta Slab"/>
                <a:cs typeface="Hepta Slab"/>
                <a:sym typeface="Hepta Slab"/>
              </a:rPr>
              <a:t>What might be an indicator of vaccination rates for covid vs flu? Why might one be higher than the other?</a:t>
            </a:r>
            <a:endParaRPr b="1" sz="1700">
              <a:solidFill>
                <a:srgbClr val="3A6F7B"/>
              </a:solidFill>
              <a:latin typeface="Hepta Slab"/>
              <a:ea typeface="Hepta Slab"/>
              <a:cs typeface="Hepta Slab"/>
              <a:sym typeface="Hepta Slab"/>
            </a:endParaRPr>
          </a:p>
          <a:p>
            <a:pPr indent="-336550" lvl="0" marL="457200" rtl="0" algn="l">
              <a:spcBef>
                <a:spcPts val="0"/>
              </a:spcBef>
              <a:spcAft>
                <a:spcPts val="0"/>
              </a:spcAft>
              <a:buClr>
                <a:srgbClr val="3A6F7B"/>
              </a:buClr>
              <a:buSzPts val="1700"/>
              <a:buFont typeface="Hepta Slab"/>
              <a:buChar char="-"/>
            </a:pPr>
            <a:r>
              <a:rPr b="1" lang="en" sz="1700">
                <a:solidFill>
                  <a:srgbClr val="3A6F7B"/>
                </a:solidFill>
                <a:latin typeface="Hepta Slab"/>
                <a:ea typeface="Hepta Slab"/>
                <a:cs typeface="Hepta Slab"/>
                <a:sym typeface="Hepta Slab"/>
              </a:rPr>
              <a:t>What effect do the different metrics have on vaccination rates for both Covid and Flu?</a:t>
            </a:r>
            <a:endParaRPr b="1" sz="1700">
              <a:solidFill>
                <a:srgbClr val="3A6F7B"/>
              </a:solidFill>
              <a:latin typeface="Hepta Slab"/>
              <a:ea typeface="Hepta Slab"/>
              <a:cs typeface="Hepta Slab"/>
              <a:sym typeface="Hepta Slab"/>
            </a:endParaRPr>
          </a:p>
          <a:p>
            <a:pPr indent="-336550" lvl="0" marL="457200" rtl="0" algn="l">
              <a:spcBef>
                <a:spcPts val="0"/>
              </a:spcBef>
              <a:spcAft>
                <a:spcPts val="0"/>
              </a:spcAft>
              <a:buClr>
                <a:srgbClr val="3A6F7B"/>
              </a:buClr>
              <a:buSzPts val="1700"/>
              <a:buFont typeface="Hepta Slab"/>
              <a:buChar char="-"/>
            </a:pPr>
            <a:r>
              <a:rPr b="1" lang="en" sz="1700">
                <a:solidFill>
                  <a:srgbClr val="3A6F7B"/>
                </a:solidFill>
                <a:latin typeface="Hepta Slab"/>
                <a:ea typeface="Hepta Slab"/>
                <a:cs typeface="Hepta Slab"/>
                <a:sym typeface="Hepta Slab"/>
              </a:rPr>
              <a:t>How do vaccination rates for Covid change throughout the pandemic?</a:t>
            </a:r>
            <a:endParaRPr b="1" sz="17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700">
                <a:solidFill>
                  <a:srgbClr val="3A6F7B"/>
                </a:solidFill>
                <a:latin typeface="Hepta Slab"/>
                <a:ea typeface="Hepta Slab"/>
                <a:cs typeface="Hepta Slab"/>
                <a:sym typeface="Hepta Slab"/>
              </a:rPr>
              <a:t>For the most part, these stayed the same throughout the course of the </a:t>
            </a:r>
            <a:r>
              <a:rPr b="1" lang="en" sz="1700">
                <a:solidFill>
                  <a:srgbClr val="3A6F7B"/>
                </a:solidFill>
                <a:latin typeface="Hepta Slab"/>
                <a:ea typeface="Hepta Slab"/>
                <a:cs typeface="Hepta Slab"/>
                <a:sym typeface="Hepta Slab"/>
              </a:rPr>
              <a:t>project</a:t>
            </a:r>
            <a:r>
              <a:rPr b="1" lang="en" sz="1700">
                <a:solidFill>
                  <a:srgbClr val="3A6F7B"/>
                </a:solidFill>
                <a:latin typeface="Hepta Slab"/>
                <a:ea typeface="Hepta Slab"/>
                <a:cs typeface="Hepta Slab"/>
                <a:sym typeface="Hepta Slab"/>
              </a:rPr>
              <a:t>, but we also wanted to view all these </a:t>
            </a:r>
            <a:r>
              <a:rPr b="1" lang="en" sz="1700">
                <a:solidFill>
                  <a:srgbClr val="3A6F7B"/>
                </a:solidFill>
                <a:latin typeface="Hepta Slab"/>
                <a:ea typeface="Hepta Slab"/>
                <a:cs typeface="Hepta Slab"/>
                <a:sym typeface="Hepta Slab"/>
              </a:rPr>
              <a:t>through</a:t>
            </a:r>
            <a:r>
              <a:rPr b="1" lang="en" sz="1700">
                <a:solidFill>
                  <a:srgbClr val="3A6F7B"/>
                </a:solidFill>
                <a:latin typeface="Hepta Slab"/>
                <a:ea typeface="Hepta Slab"/>
                <a:cs typeface="Hepta Slab"/>
                <a:sym typeface="Hepta Slab"/>
              </a:rPr>
              <a:t> the lens of making a fair and </a:t>
            </a:r>
            <a:r>
              <a:rPr b="1" lang="en" sz="1700">
                <a:solidFill>
                  <a:srgbClr val="3A6F7B"/>
                </a:solidFill>
                <a:latin typeface="Hepta Slab"/>
                <a:ea typeface="Hepta Slab"/>
                <a:cs typeface="Hepta Slab"/>
                <a:sym typeface="Hepta Slab"/>
              </a:rPr>
              <a:t>friendly</a:t>
            </a:r>
            <a:r>
              <a:rPr b="1" lang="en" sz="1700">
                <a:solidFill>
                  <a:srgbClr val="3A6F7B"/>
                </a:solidFill>
                <a:latin typeface="Hepta Slab"/>
                <a:ea typeface="Hepta Slab"/>
                <a:cs typeface="Hepta Slab"/>
                <a:sym typeface="Hepta Slab"/>
              </a:rPr>
              <a:t> visualization, which prompted us to design our </a:t>
            </a:r>
            <a:r>
              <a:rPr b="1" lang="en" sz="1700">
                <a:solidFill>
                  <a:srgbClr val="3A6F7B"/>
                </a:solidFill>
                <a:latin typeface="Hepta Slab"/>
                <a:ea typeface="Hepta Slab"/>
                <a:cs typeface="Hepta Slab"/>
                <a:sym typeface="Hepta Slab"/>
              </a:rPr>
              <a:t>visualization</a:t>
            </a:r>
            <a:r>
              <a:rPr b="1" lang="en" sz="1700">
                <a:solidFill>
                  <a:srgbClr val="3A6F7B"/>
                </a:solidFill>
                <a:latin typeface="Hepta Slab"/>
                <a:ea typeface="Hepta Slab"/>
                <a:cs typeface="Hepta Slab"/>
                <a:sym typeface="Hepta Slab"/>
              </a:rPr>
              <a:t> in a way that </a:t>
            </a:r>
            <a:r>
              <a:rPr b="1" lang="en" sz="1700">
                <a:solidFill>
                  <a:srgbClr val="3A6F7B"/>
                </a:solidFill>
                <a:latin typeface="Hepta Slab"/>
                <a:ea typeface="Hepta Slab"/>
                <a:cs typeface="Hepta Slab"/>
                <a:sym typeface="Hepta Slab"/>
              </a:rPr>
              <a:t>prioritized</a:t>
            </a:r>
            <a:r>
              <a:rPr b="1" lang="en" sz="1700">
                <a:solidFill>
                  <a:srgbClr val="3A6F7B"/>
                </a:solidFill>
                <a:latin typeface="Hepta Slab"/>
                <a:ea typeface="Hepta Slab"/>
                <a:cs typeface="Hepta Slab"/>
                <a:sym typeface="Hepta Slab"/>
              </a:rPr>
              <a:t> </a:t>
            </a:r>
            <a:r>
              <a:rPr b="1" lang="en" sz="1700">
                <a:solidFill>
                  <a:srgbClr val="3A6F7B"/>
                </a:solidFill>
                <a:latin typeface="Hepta Slab"/>
                <a:ea typeface="Hepta Slab"/>
                <a:cs typeface="Hepta Slab"/>
                <a:sym typeface="Hepta Slab"/>
              </a:rPr>
              <a:t>cleanliness</a:t>
            </a:r>
            <a:r>
              <a:rPr b="1" lang="en" sz="1700">
                <a:solidFill>
                  <a:srgbClr val="3A6F7B"/>
                </a:solidFill>
                <a:latin typeface="Hepta Slab"/>
                <a:ea typeface="Hepta Slab"/>
                <a:cs typeface="Hepta Slab"/>
                <a:sym typeface="Hepta Slab"/>
              </a:rPr>
              <a:t> and accessibility over stuffing information that </a:t>
            </a:r>
            <a:r>
              <a:rPr b="1" lang="en" sz="1700">
                <a:solidFill>
                  <a:srgbClr val="3A6F7B"/>
                </a:solidFill>
                <a:latin typeface="Hepta Slab"/>
                <a:ea typeface="Hepta Slab"/>
                <a:cs typeface="Hepta Slab"/>
                <a:sym typeface="Hepta Slab"/>
              </a:rPr>
              <a:t>would</a:t>
            </a:r>
            <a:r>
              <a:rPr b="1" lang="en" sz="1700">
                <a:solidFill>
                  <a:srgbClr val="3A6F7B"/>
                </a:solidFill>
                <a:latin typeface="Hepta Slab"/>
                <a:ea typeface="Hepta Slab"/>
                <a:cs typeface="Hepta Slab"/>
                <a:sym typeface="Hepta Slab"/>
              </a:rPr>
              <a:t> technically answer these questions better. </a:t>
            </a:r>
            <a:endParaRPr b="1" sz="1700">
              <a:solidFill>
                <a:srgbClr val="3A6F7B"/>
              </a:solidFill>
              <a:latin typeface="Hepta Slab"/>
              <a:ea typeface="Hepta Slab"/>
              <a:cs typeface="Hepta Slab"/>
              <a:sym typeface="Hepta Slab"/>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66" name="Shape 666"/>
        <p:cNvGrpSpPr/>
        <p:nvPr/>
      </p:nvGrpSpPr>
      <p:grpSpPr>
        <a:xfrm>
          <a:off x="0" y="0"/>
          <a:ext cx="0" cy="0"/>
          <a:chOff x="0" y="0"/>
          <a:chExt cx="0" cy="0"/>
        </a:xfrm>
      </p:grpSpPr>
      <p:sp>
        <p:nvSpPr>
          <p:cNvPr id="667" name="Google Shape;667;p105"/>
          <p:cNvSpPr txBox="1"/>
          <p:nvPr/>
        </p:nvSpPr>
        <p:spPr>
          <a:xfrm>
            <a:off x="197275" y="269100"/>
            <a:ext cx="78435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PROCESS - INITIAL TASKS (DATA)</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668" name="Google Shape;668;p105"/>
          <p:cNvSpPr txBox="1"/>
          <p:nvPr/>
        </p:nvSpPr>
        <p:spPr>
          <a:xfrm>
            <a:off x="197275" y="792000"/>
            <a:ext cx="8488200" cy="40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A6F7B"/>
                </a:solidFill>
                <a:latin typeface="Hepta Slab"/>
                <a:ea typeface="Hepta Slab"/>
                <a:cs typeface="Hepta Slab"/>
                <a:sym typeface="Hepta Slab"/>
              </a:rPr>
              <a:t>Our goal was to get estimate data from reputable sources, and we used the CDC datasets for Respiratory Virus survey data.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800">
                <a:solidFill>
                  <a:srgbClr val="3A6F7B"/>
                </a:solidFill>
                <a:latin typeface="Hepta Slab"/>
                <a:ea typeface="Hepta Slab"/>
                <a:cs typeface="Hepta Slab"/>
                <a:sym typeface="Hepta Slab"/>
              </a:rPr>
              <a:t>We have to keep in mind that the survey are samples, and may not always accurately reflect </a:t>
            </a:r>
            <a:r>
              <a:rPr b="1" lang="en" sz="1800">
                <a:solidFill>
                  <a:srgbClr val="3A6F7B"/>
                </a:solidFill>
                <a:latin typeface="Hepta Slab"/>
                <a:ea typeface="Hepta Slab"/>
                <a:cs typeface="Hepta Slab"/>
                <a:sym typeface="Hepta Slab"/>
              </a:rPr>
              <a:t>actual</a:t>
            </a:r>
            <a:r>
              <a:rPr b="1" lang="en" sz="1800">
                <a:solidFill>
                  <a:srgbClr val="3A6F7B"/>
                </a:solidFill>
                <a:latin typeface="Hepta Slab"/>
                <a:ea typeface="Hepta Slab"/>
                <a:cs typeface="Hepta Slab"/>
                <a:sym typeface="Hepta Slab"/>
              </a:rPr>
              <a:t> population parameters. The dataset contains roughly 40,000 tuples, with percentage estimates of how many people of certain demographics, regions, and indicators existed in the sample size.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800">
                <a:solidFill>
                  <a:srgbClr val="3A6F7B"/>
                </a:solidFill>
                <a:latin typeface="Hepta Slab"/>
                <a:ea typeface="Hepta Slab"/>
                <a:cs typeface="Hepta Slab"/>
                <a:sym typeface="Hepta Slab"/>
              </a:rPr>
              <a:t>The flu counterpart contains roughly 60,000 tuples as well, likely because the flu vaccination is not nearly as controversial, and would produce more numerous and more accurate results.</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8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800">
                <a:solidFill>
                  <a:srgbClr val="3A6F7B"/>
                </a:solidFill>
                <a:latin typeface="Hepta Slab"/>
                <a:ea typeface="Hepta Slab"/>
                <a:cs typeface="Hepta Slab"/>
                <a:sym typeface="Hepta Slab"/>
              </a:rPr>
              <a:t> </a:t>
            </a:r>
            <a:endParaRPr b="1" sz="1800">
              <a:solidFill>
                <a:srgbClr val="3A6F7B"/>
              </a:solidFill>
              <a:latin typeface="Hepta Slab"/>
              <a:ea typeface="Hepta Slab"/>
              <a:cs typeface="Hepta Slab"/>
              <a:sym typeface="Hepta Slab"/>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72" name="Shape 672"/>
        <p:cNvGrpSpPr/>
        <p:nvPr/>
      </p:nvGrpSpPr>
      <p:grpSpPr>
        <a:xfrm>
          <a:off x="0" y="0"/>
          <a:ext cx="0" cy="0"/>
          <a:chOff x="0" y="0"/>
          <a:chExt cx="0" cy="0"/>
        </a:xfrm>
      </p:grpSpPr>
      <p:sp>
        <p:nvSpPr>
          <p:cNvPr id="673" name="Google Shape;673;p106"/>
          <p:cNvSpPr txBox="1"/>
          <p:nvPr/>
        </p:nvSpPr>
        <p:spPr>
          <a:xfrm>
            <a:off x="197275" y="269100"/>
            <a:ext cx="78435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PROCESS - INITIAL DATA ANALYSIS</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674" name="Google Shape;674;p106"/>
          <p:cNvSpPr txBox="1"/>
          <p:nvPr/>
        </p:nvSpPr>
        <p:spPr>
          <a:xfrm>
            <a:off x="197275" y="792000"/>
            <a:ext cx="8488200" cy="40644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rgbClr val="3A6F7B"/>
              </a:buClr>
              <a:buSzPts val="1600"/>
              <a:buFont typeface="Hepta Slab"/>
              <a:buChar char="●"/>
            </a:pPr>
            <a:r>
              <a:rPr b="1" lang="en" sz="1600">
                <a:solidFill>
                  <a:srgbClr val="3A6F7B"/>
                </a:solidFill>
                <a:latin typeface="Hepta Slab"/>
                <a:ea typeface="Hepta Slab"/>
                <a:cs typeface="Hepta Slab"/>
                <a:sym typeface="Hepta Slab"/>
              </a:rPr>
              <a:t>The NIS are a group of phone surveys used to monitor vaccination coverage among children, teens, and adults.</a:t>
            </a:r>
            <a:endParaRPr b="1" sz="1600">
              <a:solidFill>
                <a:srgbClr val="3A6F7B"/>
              </a:solidFill>
              <a:latin typeface="Hepta Slab"/>
              <a:ea typeface="Hepta Slab"/>
              <a:cs typeface="Hepta Slab"/>
              <a:sym typeface="Hepta Slab"/>
            </a:endParaRPr>
          </a:p>
          <a:p>
            <a:pPr indent="-330200" lvl="0" marL="457200" rtl="0" algn="l">
              <a:lnSpc>
                <a:spcPct val="115000"/>
              </a:lnSpc>
              <a:spcBef>
                <a:spcPts val="0"/>
              </a:spcBef>
              <a:spcAft>
                <a:spcPts val="0"/>
              </a:spcAft>
              <a:buClr>
                <a:srgbClr val="3A6F7B"/>
              </a:buClr>
              <a:buSzPts val="1600"/>
              <a:buFont typeface="Hepta Slab"/>
              <a:buChar char="●"/>
            </a:pPr>
            <a:r>
              <a:rPr b="1" lang="en" sz="1600">
                <a:solidFill>
                  <a:srgbClr val="3A6F7B"/>
                </a:solidFill>
                <a:latin typeface="Hepta Slab"/>
                <a:ea typeface="Hepta Slab"/>
                <a:cs typeface="Hepta Slab"/>
                <a:sym typeface="Hepta Slab"/>
              </a:rPr>
              <a:t>Estimates of vaccination coverage are determined for child and teen vaccinations recommended by the Advisory Committee on Immunization Practices (ACIP).</a:t>
            </a:r>
            <a:endParaRPr b="1" sz="1600">
              <a:solidFill>
                <a:srgbClr val="3A6F7B"/>
              </a:solidFill>
              <a:latin typeface="Hepta Slab"/>
              <a:ea typeface="Hepta Slab"/>
              <a:cs typeface="Hepta Slab"/>
              <a:sym typeface="Hepta Slab"/>
            </a:endParaRPr>
          </a:p>
          <a:p>
            <a:pPr indent="-330200" lvl="0" marL="457200" rtl="0" algn="l">
              <a:lnSpc>
                <a:spcPct val="115000"/>
              </a:lnSpc>
              <a:spcBef>
                <a:spcPts val="0"/>
              </a:spcBef>
              <a:spcAft>
                <a:spcPts val="0"/>
              </a:spcAft>
              <a:buClr>
                <a:srgbClr val="3A6F7B"/>
              </a:buClr>
              <a:buSzPts val="1600"/>
              <a:buFont typeface="Hepta Slab"/>
              <a:buChar char="●"/>
            </a:pPr>
            <a:r>
              <a:rPr b="1" lang="en" sz="1600">
                <a:solidFill>
                  <a:srgbClr val="3A6F7B"/>
                </a:solidFill>
                <a:latin typeface="Hepta Slab"/>
                <a:ea typeface="Hepta Slab"/>
                <a:cs typeface="Hepta Slab"/>
                <a:sym typeface="Hepta Slab"/>
              </a:rPr>
              <a:t>The NIS provides current, population-based, state and local area estimates of vaccination coverage using a standard survey methodology.</a:t>
            </a:r>
            <a:endParaRPr b="1" sz="1600">
              <a:solidFill>
                <a:srgbClr val="3A6F7B"/>
              </a:solidFill>
              <a:latin typeface="Hepta Slab"/>
              <a:ea typeface="Hepta Slab"/>
              <a:cs typeface="Hepta Slab"/>
              <a:sym typeface="Hepta Slab"/>
            </a:endParaRPr>
          </a:p>
          <a:p>
            <a:pPr indent="0" lvl="0" marL="0" rtl="0" algn="l">
              <a:spcBef>
                <a:spcPts val="400"/>
              </a:spcBef>
              <a:spcAft>
                <a:spcPts val="0"/>
              </a:spcAft>
              <a:buNone/>
            </a:pPr>
            <a:r>
              <a:rPr b="1" lang="en" sz="1600">
                <a:solidFill>
                  <a:srgbClr val="3A6F7B"/>
                </a:solidFill>
                <a:latin typeface="Hepta Slab"/>
                <a:ea typeface="Hepta Slab"/>
                <a:cs typeface="Hepta Slab"/>
                <a:sym typeface="Hepta Slab"/>
              </a:rPr>
              <a:t>Since the original data included so many indicators for COVID reception, we filtered for survey results where the </a:t>
            </a:r>
            <a:r>
              <a:rPr b="1" lang="en" sz="1600">
                <a:solidFill>
                  <a:srgbClr val="3A6F7B"/>
                </a:solidFill>
                <a:latin typeface="Hepta Slab"/>
                <a:ea typeface="Hepta Slab"/>
                <a:cs typeface="Hepta Slab"/>
                <a:sym typeface="Hepta Slab"/>
              </a:rPr>
              <a:t>respondent</a:t>
            </a:r>
            <a:r>
              <a:rPr b="1" lang="en" sz="1600">
                <a:solidFill>
                  <a:srgbClr val="3A6F7B"/>
                </a:solidFill>
                <a:latin typeface="Hepta Slab"/>
                <a:ea typeface="Hepta Slab"/>
                <a:cs typeface="Hepta Slab"/>
                <a:sym typeface="Hepta Slab"/>
              </a:rPr>
              <a:t> had already received at least one dose of the COVID vaccine. Additionally, we also filtered for COVID and Flu metrics to show both in our toolset, intersecting with demographics we wanted to show.</a:t>
            </a:r>
            <a:endParaRPr b="1" sz="16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600">
              <a:solidFill>
                <a:srgbClr val="3A6F7B"/>
              </a:solidFill>
              <a:latin typeface="Hepta Slab"/>
              <a:ea typeface="Hepta Slab"/>
              <a:cs typeface="Hepta Slab"/>
              <a:sym typeface="Hepta Slab"/>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78" name="Shape 678"/>
        <p:cNvGrpSpPr/>
        <p:nvPr/>
      </p:nvGrpSpPr>
      <p:grpSpPr>
        <a:xfrm>
          <a:off x="0" y="0"/>
          <a:ext cx="0" cy="0"/>
          <a:chOff x="0" y="0"/>
          <a:chExt cx="0" cy="0"/>
        </a:xfrm>
      </p:grpSpPr>
      <p:sp>
        <p:nvSpPr>
          <p:cNvPr id="679" name="Google Shape;679;p107"/>
          <p:cNvSpPr txBox="1"/>
          <p:nvPr/>
        </p:nvSpPr>
        <p:spPr>
          <a:xfrm>
            <a:off x="197275" y="269100"/>
            <a:ext cx="78435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PROCESS - INITIAL DATA ANALYSIS</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pic>
        <p:nvPicPr>
          <p:cNvPr id="680" name="Google Shape;680;p107"/>
          <p:cNvPicPr preferRelativeResize="0"/>
          <p:nvPr/>
        </p:nvPicPr>
        <p:blipFill>
          <a:blip r:embed="rId3">
            <a:alphaModFix/>
          </a:blip>
          <a:stretch>
            <a:fillRect/>
          </a:stretch>
        </p:blipFill>
        <p:spPr>
          <a:xfrm>
            <a:off x="3440125" y="944400"/>
            <a:ext cx="5247600" cy="2270100"/>
          </a:xfrm>
          <a:prstGeom prst="rect">
            <a:avLst/>
          </a:prstGeom>
          <a:noFill/>
          <a:ln cap="flat" cmpd="sng" w="28575">
            <a:solidFill>
              <a:srgbClr val="3A6F7B"/>
            </a:solidFill>
            <a:prstDash val="solid"/>
            <a:round/>
            <a:headEnd len="sm" w="sm" type="none"/>
            <a:tailEnd len="sm" w="sm" type="none"/>
          </a:ln>
        </p:spPr>
      </p:pic>
      <p:pic>
        <p:nvPicPr>
          <p:cNvPr id="681" name="Google Shape;681;p107"/>
          <p:cNvPicPr preferRelativeResize="0"/>
          <p:nvPr/>
        </p:nvPicPr>
        <p:blipFill>
          <a:blip r:embed="rId4">
            <a:alphaModFix/>
          </a:blip>
          <a:stretch>
            <a:fillRect/>
          </a:stretch>
        </p:blipFill>
        <p:spPr>
          <a:xfrm>
            <a:off x="641775" y="944400"/>
            <a:ext cx="2203125" cy="2516900"/>
          </a:xfrm>
          <a:prstGeom prst="rect">
            <a:avLst/>
          </a:prstGeom>
          <a:noFill/>
          <a:ln cap="flat" cmpd="sng" w="28575">
            <a:solidFill>
              <a:srgbClr val="3A6F7B"/>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2DFD2"/>
        </a:solidFill>
      </p:bgPr>
    </p:bg>
    <p:spTree>
      <p:nvGrpSpPr>
        <p:cNvPr id="685" name="Shape 685"/>
        <p:cNvGrpSpPr/>
        <p:nvPr/>
      </p:nvGrpSpPr>
      <p:grpSpPr>
        <a:xfrm>
          <a:off x="0" y="0"/>
          <a:ext cx="0" cy="0"/>
          <a:chOff x="0" y="0"/>
          <a:chExt cx="0" cy="0"/>
        </a:xfrm>
      </p:grpSpPr>
      <p:sp>
        <p:nvSpPr>
          <p:cNvPr id="686" name="Google Shape;686;p108"/>
          <p:cNvSpPr txBox="1"/>
          <p:nvPr/>
        </p:nvSpPr>
        <p:spPr>
          <a:xfrm>
            <a:off x="197275" y="269100"/>
            <a:ext cx="7843500" cy="5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45818E"/>
                </a:solidFill>
                <a:latin typeface="Hepta Slab"/>
                <a:ea typeface="Hepta Slab"/>
                <a:cs typeface="Hepta Slab"/>
                <a:sym typeface="Hepta Slab"/>
              </a:rPr>
              <a:t>PROCESS - INITIAL DATA ANALYSIS</a:t>
            </a:r>
            <a:endParaRPr b="1" sz="2900">
              <a:solidFill>
                <a:srgbClr val="45818E"/>
              </a:solidFill>
              <a:latin typeface="Hepta Slab"/>
              <a:ea typeface="Hepta Slab"/>
              <a:cs typeface="Hepta Slab"/>
              <a:sym typeface="Hepta Slab"/>
            </a:endParaRPr>
          </a:p>
          <a:p>
            <a:pPr indent="0" lvl="0" marL="0" rtl="0" algn="l">
              <a:spcBef>
                <a:spcPts val="0"/>
              </a:spcBef>
              <a:spcAft>
                <a:spcPts val="0"/>
              </a:spcAft>
              <a:buNone/>
            </a:pPr>
            <a:r>
              <a:t/>
            </a:r>
            <a:endParaRPr b="1" sz="2100">
              <a:solidFill>
                <a:srgbClr val="3A6F7B"/>
              </a:solidFill>
              <a:latin typeface="Consolas"/>
              <a:ea typeface="Consolas"/>
              <a:cs typeface="Consolas"/>
              <a:sym typeface="Consolas"/>
            </a:endParaRPr>
          </a:p>
        </p:txBody>
      </p:sp>
      <p:sp>
        <p:nvSpPr>
          <p:cNvPr id="687" name="Google Shape;687;p108"/>
          <p:cNvSpPr txBox="1"/>
          <p:nvPr/>
        </p:nvSpPr>
        <p:spPr>
          <a:xfrm>
            <a:off x="197275" y="792000"/>
            <a:ext cx="8488200" cy="40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3A6F7B"/>
                </a:solidFill>
                <a:latin typeface="Hepta Slab"/>
                <a:ea typeface="Hepta Slab"/>
                <a:cs typeface="Hepta Slab"/>
                <a:sym typeface="Hepta Slab"/>
              </a:rPr>
              <a:t>Additional data we collected from the CDC website included data on Vaccination centers. This data included lots of information and listed vaccination centers in single rows.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600">
                <a:solidFill>
                  <a:srgbClr val="3A6F7B"/>
                </a:solidFill>
                <a:latin typeface="Hepta Slab"/>
                <a:ea typeface="Hepta Slab"/>
                <a:cs typeface="Hepta Slab"/>
                <a:sym typeface="Hepta Slab"/>
              </a:rPr>
              <a:t>To do this, we used R to sum the data by city name (after some </a:t>
            </a:r>
            <a:r>
              <a:rPr b="1" lang="en" sz="1600">
                <a:solidFill>
                  <a:srgbClr val="3A6F7B"/>
                </a:solidFill>
                <a:latin typeface="Hepta Slab"/>
                <a:ea typeface="Hepta Slab"/>
                <a:cs typeface="Hepta Slab"/>
                <a:sym typeface="Hepta Slab"/>
              </a:rPr>
              <a:t>initial</a:t>
            </a:r>
            <a:r>
              <a:rPr b="1" lang="en" sz="1600">
                <a:solidFill>
                  <a:srgbClr val="3A6F7B"/>
                </a:solidFill>
                <a:latin typeface="Hepta Slab"/>
                <a:ea typeface="Hepta Slab"/>
                <a:cs typeface="Hepta Slab"/>
                <a:sym typeface="Hepta Slab"/>
              </a:rPr>
              <a:t> cleaning) then summed the data by </a:t>
            </a:r>
            <a:r>
              <a:rPr b="1" lang="en" sz="1600">
                <a:solidFill>
                  <a:srgbClr val="3A6F7B"/>
                </a:solidFill>
                <a:latin typeface="Hepta Slab"/>
                <a:ea typeface="Hepta Slab"/>
                <a:cs typeface="Hepta Slab"/>
                <a:sym typeface="Hepta Slab"/>
              </a:rPr>
              <a:t>city to create a single entry for each city - which inevitably lead to a count of the # of vaccination sites per city.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None/>
            </a:pPr>
            <a:r>
              <a:t/>
            </a:r>
            <a:endParaRPr b="1" sz="1600">
              <a:solidFill>
                <a:srgbClr val="3A6F7B"/>
              </a:solidFill>
              <a:latin typeface="Hepta Slab"/>
              <a:ea typeface="Hepta Slab"/>
              <a:cs typeface="Hepta Slab"/>
              <a:sym typeface="Hepta Slab"/>
            </a:endParaRPr>
          </a:p>
          <a:p>
            <a:pPr indent="0" lvl="0" marL="0" rtl="0" algn="l">
              <a:spcBef>
                <a:spcPts val="0"/>
              </a:spcBef>
              <a:spcAft>
                <a:spcPts val="0"/>
              </a:spcAft>
              <a:buNone/>
            </a:pPr>
            <a:r>
              <a:rPr b="1" lang="en" sz="1600">
                <a:solidFill>
                  <a:srgbClr val="3A6F7B"/>
                </a:solidFill>
                <a:latin typeface="Hepta Slab"/>
                <a:ea typeface="Hepta Slab"/>
                <a:cs typeface="Hepta Slab"/>
                <a:sym typeface="Hepta Slab"/>
              </a:rPr>
              <a:t>After that, we used a library in R to map the city name to longitude and latitude that could then be used for the map.</a:t>
            </a:r>
            <a:endParaRPr b="1" sz="1600">
              <a:solidFill>
                <a:srgbClr val="3A6F7B"/>
              </a:solidFill>
              <a:latin typeface="Hepta Slab"/>
              <a:ea typeface="Hepta Slab"/>
              <a:cs typeface="Hepta Slab"/>
              <a:sym typeface="Hepta Slab"/>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roduct / Service Offering Overview #2">
  <a:themeElements>
    <a:clrScheme name="Simple Light">
      <a:dk1>
        <a:srgbClr val="000000"/>
      </a:dk1>
      <a:lt1>
        <a:srgbClr val="E2DFD2"/>
      </a:lt1>
      <a:dk2>
        <a:srgbClr val="FFFCE9"/>
      </a:dk2>
      <a:lt2>
        <a:srgbClr val="C9C3A7"/>
      </a:lt2>
      <a:accent1>
        <a:srgbClr val="FFEDCF"/>
      </a:accent1>
      <a:accent2>
        <a:srgbClr val="595959"/>
      </a:accent2>
      <a:accent3>
        <a:srgbClr val="D56F3E"/>
      </a:accent3>
      <a:accent4>
        <a:srgbClr val="FF7D00"/>
      </a:accent4>
      <a:accent5>
        <a:srgbClr val="78290F"/>
      </a:accent5>
      <a:accent6>
        <a:srgbClr val="D05353"/>
      </a:accent6>
      <a:hlink>
        <a:srgbClr val="DF29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